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3">
  <p:sldMasterIdLst>
    <p:sldMasterId id="2147483648" r:id="rId1"/>
  </p:sldMasterIdLst>
  <p:notesMasterIdLst>
    <p:notesMasterId r:id="rId42"/>
  </p:notesMasterIdLst>
  <p:sldIdLst>
    <p:sldId id="256" r:id="rId2"/>
    <p:sldId id="257" r:id="rId3"/>
    <p:sldId id="284" r:id="rId4"/>
    <p:sldId id="271" r:id="rId5"/>
    <p:sldId id="274" r:id="rId6"/>
    <p:sldId id="293" r:id="rId7"/>
    <p:sldId id="283" r:id="rId8"/>
    <p:sldId id="320" r:id="rId9"/>
    <p:sldId id="323" r:id="rId10"/>
    <p:sldId id="324" r:id="rId11"/>
    <p:sldId id="285" r:id="rId12"/>
    <p:sldId id="313" r:id="rId13"/>
    <p:sldId id="317" r:id="rId14"/>
    <p:sldId id="325" r:id="rId15"/>
    <p:sldId id="318" r:id="rId16"/>
    <p:sldId id="316" r:id="rId17"/>
    <p:sldId id="319" r:id="rId18"/>
    <p:sldId id="330" r:id="rId19"/>
    <p:sldId id="300" r:id="rId20"/>
    <p:sldId id="301" r:id="rId21"/>
    <p:sldId id="302" r:id="rId22"/>
    <p:sldId id="287" r:id="rId23"/>
    <p:sldId id="268" r:id="rId24"/>
    <p:sldId id="304" r:id="rId25"/>
    <p:sldId id="307" r:id="rId26"/>
    <p:sldId id="308" r:id="rId27"/>
    <p:sldId id="312" r:id="rId28"/>
    <p:sldId id="311" r:id="rId29"/>
    <p:sldId id="315" r:id="rId30"/>
    <p:sldId id="288" r:id="rId31"/>
    <p:sldId id="272" r:id="rId32"/>
    <p:sldId id="328" r:id="rId33"/>
    <p:sldId id="329" r:id="rId34"/>
    <p:sldId id="327" r:id="rId35"/>
    <p:sldId id="289" r:id="rId36"/>
    <p:sldId id="279" r:id="rId37"/>
    <p:sldId id="290" r:id="rId38"/>
    <p:sldId id="281" r:id="rId39"/>
    <p:sldId id="291" r:id="rId40"/>
    <p:sldId id="292" r:id="rId41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Estilo medio 2 - Énfasis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27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svg"/><Relationship Id="rId3" Type="http://schemas.openxmlformats.org/officeDocument/2006/relationships/image" Target="../media/image5.png"/><Relationship Id="rId7" Type="http://schemas.openxmlformats.org/officeDocument/2006/relationships/image" Target="../media/image9.svg"/><Relationship Id="rId12" Type="http://schemas.openxmlformats.org/officeDocument/2006/relationships/image" Target="../media/image14.png"/><Relationship Id="rId17" Type="http://schemas.openxmlformats.org/officeDocument/2006/relationships/image" Target="../media/image19.svg"/><Relationship Id="rId2" Type="http://schemas.openxmlformats.org/officeDocument/2006/relationships/image" Target="../media/image4.svg"/><Relationship Id="rId16" Type="http://schemas.openxmlformats.org/officeDocument/2006/relationships/image" Target="../media/image18.png"/><Relationship Id="rId1" Type="http://schemas.openxmlformats.org/officeDocument/2006/relationships/image" Target="../media/image3.png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7.png"/><Relationship Id="rId15" Type="http://schemas.openxmlformats.org/officeDocument/2006/relationships/image" Target="../media/image17.svg"/><Relationship Id="rId10" Type="http://schemas.openxmlformats.org/officeDocument/2006/relationships/image" Target="../media/image12.png"/><Relationship Id="rId4" Type="http://schemas.openxmlformats.org/officeDocument/2006/relationships/image" Target="../media/image6.svg"/><Relationship Id="rId9" Type="http://schemas.openxmlformats.org/officeDocument/2006/relationships/image" Target="../media/image11.svg"/><Relationship Id="rId14" Type="http://schemas.openxmlformats.org/officeDocument/2006/relationships/image" Target="../media/image16.pn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svg"/><Relationship Id="rId1" Type="http://schemas.openxmlformats.org/officeDocument/2006/relationships/image" Target="../media/image66.png"/><Relationship Id="rId6" Type="http://schemas.openxmlformats.org/officeDocument/2006/relationships/image" Target="../media/image71.svg"/><Relationship Id="rId5" Type="http://schemas.openxmlformats.org/officeDocument/2006/relationships/image" Target="../media/image70.png"/><Relationship Id="rId4" Type="http://schemas.openxmlformats.org/officeDocument/2006/relationships/image" Target="../media/image69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svg"/><Relationship Id="rId1" Type="http://schemas.openxmlformats.org/officeDocument/2006/relationships/image" Target="../media/image73.png"/><Relationship Id="rId4" Type="http://schemas.openxmlformats.org/officeDocument/2006/relationships/image" Target="../media/image76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svg"/><Relationship Id="rId3" Type="http://schemas.openxmlformats.org/officeDocument/2006/relationships/image" Target="../media/image5.png"/><Relationship Id="rId7" Type="http://schemas.openxmlformats.org/officeDocument/2006/relationships/image" Target="../media/image9.svg"/><Relationship Id="rId12" Type="http://schemas.openxmlformats.org/officeDocument/2006/relationships/image" Target="../media/image14.png"/><Relationship Id="rId17" Type="http://schemas.openxmlformats.org/officeDocument/2006/relationships/image" Target="../media/image19.svg"/><Relationship Id="rId2" Type="http://schemas.openxmlformats.org/officeDocument/2006/relationships/image" Target="../media/image4.svg"/><Relationship Id="rId16" Type="http://schemas.openxmlformats.org/officeDocument/2006/relationships/image" Target="../media/image18.png"/><Relationship Id="rId1" Type="http://schemas.openxmlformats.org/officeDocument/2006/relationships/image" Target="../media/image3.png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7.png"/><Relationship Id="rId15" Type="http://schemas.openxmlformats.org/officeDocument/2006/relationships/image" Target="../media/image17.svg"/><Relationship Id="rId10" Type="http://schemas.openxmlformats.org/officeDocument/2006/relationships/image" Target="../media/image12.png"/><Relationship Id="rId4" Type="http://schemas.openxmlformats.org/officeDocument/2006/relationships/image" Target="../media/image6.svg"/><Relationship Id="rId9" Type="http://schemas.openxmlformats.org/officeDocument/2006/relationships/image" Target="../media/image11.svg"/><Relationship Id="rId14" Type="http://schemas.openxmlformats.org/officeDocument/2006/relationships/image" Target="../media/image16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svg"/><Relationship Id="rId1" Type="http://schemas.openxmlformats.org/officeDocument/2006/relationships/image" Target="../media/image66.png"/><Relationship Id="rId6" Type="http://schemas.openxmlformats.org/officeDocument/2006/relationships/image" Target="../media/image71.svg"/><Relationship Id="rId5" Type="http://schemas.openxmlformats.org/officeDocument/2006/relationships/image" Target="../media/image70.png"/><Relationship Id="rId4" Type="http://schemas.openxmlformats.org/officeDocument/2006/relationships/image" Target="../media/image69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svg"/><Relationship Id="rId1" Type="http://schemas.openxmlformats.org/officeDocument/2006/relationships/image" Target="../media/image73.png"/><Relationship Id="rId4" Type="http://schemas.openxmlformats.org/officeDocument/2006/relationships/image" Target="../media/image7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8A29FDB-43AD-4F2E-A87E-2259D792C4C1}" type="doc">
      <dgm:prSet loTypeId="urn:microsoft.com/office/officeart/2018/5/layout/IconCircle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E8CA08B-3CE9-45EF-942D-EE1F051484B6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s-ES" dirty="0"/>
            <a:t>Introducción y objetivos</a:t>
          </a:r>
          <a:endParaRPr lang="en-US" dirty="0"/>
        </a:p>
      </dgm:t>
    </dgm:pt>
    <dgm:pt modelId="{29EE067A-6989-4300-B38D-2F9AD56FBF8E}" type="parTrans" cxnId="{72EA2770-BA80-4CBE-B736-6D6004D96FEF}">
      <dgm:prSet/>
      <dgm:spPr/>
      <dgm:t>
        <a:bodyPr/>
        <a:lstStyle/>
        <a:p>
          <a:endParaRPr lang="en-US"/>
        </a:p>
      </dgm:t>
    </dgm:pt>
    <dgm:pt modelId="{F1043D05-2B2D-4543-92AA-F1B09BF182E2}" type="sibTrans" cxnId="{72EA2770-BA80-4CBE-B736-6D6004D96FEF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DFD005FE-968D-4497-9EDF-49EBF7233BE2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s-ES"/>
            <a:t>Tecnologías usadas</a:t>
          </a:r>
          <a:endParaRPr lang="en-US"/>
        </a:p>
      </dgm:t>
    </dgm:pt>
    <dgm:pt modelId="{A54282D7-276F-4BD8-84B2-97BB29FF434C}" type="parTrans" cxnId="{8DB3F2CF-4E73-4D4C-BE90-CA4E696A13C2}">
      <dgm:prSet/>
      <dgm:spPr/>
      <dgm:t>
        <a:bodyPr/>
        <a:lstStyle/>
        <a:p>
          <a:endParaRPr lang="en-US"/>
        </a:p>
      </dgm:t>
    </dgm:pt>
    <dgm:pt modelId="{4A65BD76-9504-4A78-AAA8-3F7A7E87803F}" type="sibTrans" cxnId="{8DB3F2CF-4E73-4D4C-BE90-CA4E696A13C2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D0179B6F-8F7D-4F96-8F33-2F49D988AA85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s-ES" dirty="0"/>
            <a:t>Configuración de los sensores y programación de los ESP32</a:t>
          </a:r>
          <a:endParaRPr lang="en-US" dirty="0"/>
        </a:p>
      </dgm:t>
    </dgm:pt>
    <dgm:pt modelId="{6675D4E0-3DB9-4E81-B2CA-0AA203220AFF}" type="parTrans" cxnId="{6812182F-F47F-42E2-91B8-09D2FC78722F}">
      <dgm:prSet/>
      <dgm:spPr/>
      <dgm:t>
        <a:bodyPr/>
        <a:lstStyle/>
        <a:p>
          <a:endParaRPr lang="en-US"/>
        </a:p>
      </dgm:t>
    </dgm:pt>
    <dgm:pt modelId="{5D67865B-F9C1-40E5-B3FC-AFB3252563E5}" type="sibTrans" cxnId="{6812182F-F47F-42E2-91B8-09D2FC78722F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B63635DE-ADD3-472B-98BE-81028B205B82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s-ES"/>
            <a:t>Red y servidor Python</a:t>
          </a:r>
          <a:endParaRPr lang="en-US"/>
        </a:p>
      </dgm:t>
    </dgm:pt>
    <dgm:pt modelId="{705DAA3C-10D3-4B9F-B4BF-DE61254D5FBD}" type="parTrans" cxnId="{7CB93422-526E-4C61-84A5-68F5C4B2D9C6}">
      <dgm:prSet/>
      <dgm:spPr/>
      <dgm:t>
        <a:bodyPr/>
        <a:lstStyle/>
        <a:p>
          <a:endParaRPr lang="en-US"/>
        </a:p>
      </dgm:t>
    </dgm:pt>
    <dgm:pt modelId="{3400245E-60AA-4890-8E77-BEE0E3288704}" type="sibTrans" cxnId="{7CB93422-526E-4C61-84A5-68F5C4B2D9C6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66818E86-CC44-43B2-B684-30DBCE162B74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s-ES"/>
            <a:t>Presentación de los datos</a:t>
          </a:r>
          <a:endParaRPr lang="en-US"/>
        </a:p>
      </dgm:t>
    </dgm:pt>
    <dgm:pt modelId="{B987CB67-5D1C-44F5-8536-08594B114BF3}" type="parTrans" cxnId="{F9EFA16F-2C64-4612-A3DE-0E87C13EE3BF}">
      <dgm:prSet/>
      <dgm:spPr/>
      <dgm:t>
        <a:bodyPr/>
        <a:lstStyle/>
        <a:p>
          <a:endParaRPr lang="en-US"/>
        </a:p>
      </dgm:t>
    </dgm:pt>
    <dgm:pt modelId="{75FCBD3F-6F6E-4472-8834-12F3A3F36DC6}" type="sibTrans" cxnId="{F9EFA16F-2C64-4612-A3DE-0E87C13EE3BF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34526569-5280-44C8-B04F-C070FD5287AC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s-ES"/>
            <a:t>Pruebas y resultados</a:t>
          </a:r>
          <a:endParaRPr lang="en-US" dirty="0"/>
        </a:p>
      </dgm:t>
    </dgm:pt>
    <dgm:pt modelId="{D6FE9EB2-8E9E-42C6-A405-BC262DF30F87}" type="parTrans" cxnId="{42481E1F-CC55-465D-8F0A-2D3780A6DF7C}">
      <dgm:prSet/>
      <dgm:spPr/>
      <dgm:t>
        <a:bodyPr/>
        <a:lstStyle/>
        <a:p>
          <a:endParaRPr lang="en-US"/>
        </a:p>
      </dgm:t>
    </dgm:pt>
    <dgm:pt modelId="{64D237F8-9D3B-4713-A37A-B4419F42ABF1}" type="sibTrans" cxnId="{42481E1F-CC55-465D-8F0A-2D3780A6DF7C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EC8BF0E2-2034-4B4F-8EDC-0CBA47F96B6F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s-ES"/>
            <a:t>Demo</a:t>
          </a:r>
          <a:endParaRPr lang="en-US" dirty="0"/>
        </a:p>
      </dgm:t>
    </dgm:pt>
    <dgm:pt modelId="{DE8BAEC0-45D7-4010-8331-D535F3197489}" type="parTrans" cxnId="{10430D0D-0031-4082-8A57-402B71BF7CFE}">
      <dgm:prSet/>
      <dgm:spPr/>
      <dgm:t>
        <a:bodyPr/>
        <a:lstStyle/>
        <a:p>
          <a:endParaRPr lang="en-US"/>
        </a:p>
      </dgm:t>
    </dgm:pt>
    <dgm:pt modelId="{744BFE99-89F8-4C95-9935-B61AF2BE7122}" type="sibTrans" cxnId="{10430D0D-0031-4082-8A57-402B71BF7CFE}">
      <dgm:prSet/>
      <dgm:spPr/>
      <dgm:t>
        <a:bodyPr/>
        <a:lstStyle/>
        <a:p>
          <a:endParaRPr lang="en-US"/>
        </a:p>
      </dgm:t>
    </dgm:pt>
    <dgm:pt modelId="{14F90F62-1022-4253-8FE0-491F62CB70DB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s-ES" noProof="0" dirty="0"/>
            <a:t>trabajos</a:t>
          </a:r>
          <a:r>
            <a:rPr lang="en-US" dirty="0"/>
            <a:t> </a:t>
          </a:r>
          <a:r>
            <a:rPr lang="es-ES" noProof="0" dirty="0"/>
            <a:t>futuros</a:t>
          </a:r>
        </a:p>
      </dgm:t>
    </dgm:pt>
    <dgm:pt modelId="{F0483C92-C6A2-474E-8C26-A5530E6B40DB}" type="parTrans" cxnId="{504B2B12-8425-4ED4-85B1-E363BA50D99C}">
      <dgm:prSet/>
      <dgm:spPr/>
      <dgm:t>
        <a:bodyPr/>
        <a:lstStyle/>
        <a:p>
          <a:endParaRPr lang="es-ES"/>
        </a:p>
      </dgm:t>
    </dgm:pt>
    <dgm:pt modelId="{386DB2B2-184E-47D6-8EB4-C921E4515891}" type="sibTrans" cxnId="{504B2B12-8425-4ED4-85B1-E363BA50D99C}">
      <dgm:prSet/>
      <dgm:spPr/>
      <dgm:t>
        <a:bodyPr/>
        <a:lstStyle/>
        <a:p>
          <a:pPr>
            <a:lnSpc>
              <a:spcPct val="100000"/>
            </a:lnSpc>
          </a:pPr>
          <a:endParaRPr lang="es-ES"/>
        </a:p>
      </dgm:t>
    </dgm:pt>
    <dgm:pt modelId="{AADD3CAA-E7B1-4040-95DE-72907D0ED1E9}" type="pres">
      <dgm:prSet presAssocID="{C8A29FDB-43AD-4F2E-A87E-2259D792C4C1}" presName="root" presStyleCnt="0">
        <dgm:presLayoutVars>
          <dgm:dir/>
          <dgm:resizeHandles val="exact"/>
        </dgm:presLayoutVars>
      </dgm:prSet>
      <dgm:spPr/>
    </dgm:pt>
    <dgm:pt modelId="{FF84EEA3-C1FE-414F-8A13-A97D50B37FBE}" type="pres">
      <dgm:prSet presAssocID="{9E8CA08B-3CE9-45EF-942D-EE1F051484B6}" presName="compNode" presStyleCnt="0"/>
      <dgm:spPr/>
    </dgm:pt>
    <dgm:pt modelId="{7BD19A55-93B0-41DB-96EA-6FD73837E59D}" type="pres">
      <dgm:prSet presAssocID="{9E8CA08B-3CE9-45EF-942D-EE1F051484B6}" presName="iconBgRect" presStyleLbl="bgShp" presStyleIdx="0" presStyleCnt="8"/>
      <dgm:spPr/>
    </dgm:pt>
    <dgm:pt modelId="{BE2A72F1-33BC-4354-9CB1-5866A8B6B30D}" type="pres">
      <dgm:prSet presAssocID="{9E8CA08B-3CE9-45EF-942D-EE1F051484B6}" presName="iconRect" presStyleLbl="node1" presStyleIdx="0" presStyleCnt="8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iana"/>
        </a:ext>
      </dgm:extLst>
    </dgm:pt>
    <dgm:pt modelId="{ABF8C453-32EC-40F6-80F7-F18DF629BDCD}" type="pres">
      <dgm:prSet presAssocID="{9E8CA08B-3CE9-45EF-942D-EE1F051484B6}" presName="spaceRect" presStyleCnt="0"/>
      <dgm:spPr/>
    </dgm:pt>
    <dgm:pt modelId="{8D76B14A-F3E6-4BF4-8FD4-84597272C39F}" type="pres">
      <dgm:prSet presAssocID="{9E8CA08B-3CE9-45EF-942D-EE1F051484B6}" presName="textRect" presStyleLbl="revTx" presStyleIdx="0" presStyleCnt="8">
        <dgm:presLayoutVars>
          <dgm:chMax val="1"/>
          <dgm:chPref val="1"/>
        </dgm:presLayoutVars>
      </dgm:prSet>
      <dgm:spPr/>
    </dgm:pt>
    <dgm:pt modelId="{AB078B6E-DD84-4371-AE58-CB4C3C41855F}" type="pres">
      <dgm:prSet presAssocID="{F1043D05-2B2D-4543-92AA-F1B09BF182E2}" presName="sibTrans" presStyleCnt="0"/>
      <dgm:spPr/>
    </dgm:pt>
    <dgm:pt modelId="{47D96F06-C5CB-4E26-9FA2-4105CA17D4F4}" type="pres">
      <dgm:prSet presAssocID="{DFD005FE-968D-4497-9EDF-49EBF7233BE2}" presName="compNode" presStyleCnt="0"/>
      <dgm:spPr/>
    </dgm:pt>
    <dgm:pt modelId="{B7E4FABE-02EB-488A-BE77-AA551EC11AB7}" type="pres">
      <dgm:prSet presAssocID="{DFD005FE-968D-4497-9EDF-49EBF7233BE2}" presName="iconBgRect" presStyleLbl="bgShp" presStyleIdx="1" presStyleCnt="8"/>
      <dgm:spPr/>
    </dgm:pt>
    <dgm:pt modelId="{436E25B2-9615-4DFB-A05B-502B90A25943}" type="pres">
      <dgm:prSet presAssocID="{DFD005FE-968D-4497-9EDF-49EBF7233BE2}" presName="iconRect" presStyleLbl="node1" presStyleIdx="1" presStyleCnt="8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Ordenador"/>
        </a:ext>
      </dgm:extLst>
    </dgm:pt>
    <dgm:pt modelId="{E87FB165-66AB-48D8-8865-DF3EE563A3F8}" type="pres">
      <dgm:prSet presAssocID="{DFD005FE-968D-4497-9EDF-49EBF7233BE2}" presName="spaceRect" presStyleCnt="0"/>
      <dgm:spPr/>
    </dgm:pt>
    <dgm:pt modelId="{657D87EF-6828-4A2B-ADC6-CD251A3F69FC}" type="pres">
      <dgm:prSet presAssocID="{DFD005FE-968D-4497-9EDF-49EBF7233BE2}" presName="textRect" presStyleLbl="revTx" presStyleIdx="1" presStyleCnt="8">
        <dgm:presLayoutVars>
          <dgm:chMax val="1"/>
          <dgm:chPref val="1"/>
        </dgm:presLayoutVars>
      </dgm:prSet>
      <dgm:spPr/>
    </dgm:pt>
    <dgm:pt modelId="{D37BFC42-2FC9-4503-845F-4A2C3272CF3A}" type="pres">
      <dgm:prSet presAssocID="{4A65BD76-9504-4A78-AAA8-3F7A7E87803F}" presName="sibTrans" presStyleCnt="0"/>
      <dgm:spPr/>
    </dgm:pt>
    <dgm:pt modelId="{A9AB99C1-7BFC-4227-A0C2-2DB043CE2F46}" type="pres">
      <dgm:prSet presAssocID="{D0179B6F-8F7D-4F96-8F33-2F49D988AA85}" presName="compNode" presStyleCnt="0"/>
      <dgm:spPr/>
    </dgm:pt>
    <dgm:pt modelId="{B5A23B23-1DED-4A64-98C0-6FD729DD7842}" type="pres">
      <dgm:prSet presAssocID="{D0179B6F-8F7D-4F96-8F33-2F49D988AA85}" presName="iconBgRect" presStyleLbl="bgShp" presStyleIdx="2" presStyleCnt="8"/>
      <dgm:spPr>
        <a:blipFill rotWithShape="0">
          <a:blip xmlns:r="http://schemas.openxmlformats.org/officeDocument/2006/relationships" r:embed="rId5"/>
          <a:srcRect/>
          <a:stretch>
            <a:fillRect/>
          </a:stretch>
        </a:blipFill>
      </dgm:spPr>
    </dgm:pt>
    <dgm:pt modelId="{4A79688B-92A3-4CE2-9260-32B6E011CB26}" type="pres">
      <dgm:prSet presAssocID="{D0179B6F-8F7D-4F96-8F33-2F49D988AA85}" presName="iconRect" presStyleLbl="node1" presStyleIdx="2" presStyleCnt="8"/>
      <dgm:spPr>
        <a:blipFill>
          <a:blip xmlns:r="http://schemas.openxmlformats.org/officeDocument/2006/relationships"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cesador con relleno sólido"/>
        </a:ext>
      </dgm:extLst>
    </dgm:pt>
    <dgm:pt modelId="{F727C3AD-77CC-4986-A7E0-69FD683E0FF2}" type="pres">
      <dgm:prSet presAssocID="{D0179B6F-8F7D-4F96-8F33-2F49D988AA85}" presName="spaceRect" presStyleCnt="0"/>
      <dgm:spPr/>
    </dgm:pt>
    <dgm:pt modelId="{F23E3F13-8E42-4B5D-8237-3BDB931A29CB}" type="pres">
      <dgm:prSet presAssocID="{D0179B6F-8F7D-4F96-8F33-2F49D988AA85}" presName="textRect" presStyleLbl="revTx" presStyleIdx="2" presStyleCnt="8">
        <dgm:presLayoutVars>
          <dgm:chMax val="1"/>
          <dgm:chPref val="1"/>
        </dgm:presLayoutVars>
      </dgm:prSet>
      <dgm:spPr/>
    </dgm:pt>
    <dgm:pt modelId="{4EF77842-15B4-4F9F-9AEA-374AFAFBF906}" type="pres">
      <dgm:prSet presAssocID="{5D67865B-F9C1-40E5-B3FC-AFB3252563E5}" presName="sibTrans" presStyleCnt="0"/>
      <dgm:spPr/>
    </dgm:pt>
    <dgm:pt modelId="{18482282-3FEC-4701-8C2F-363C6996A6E6}" type="pres">
      <dgm:prSet presAssocID="{B63635DE-ADD3-472B-98BE-81028B205B82}" presName="compNode" presStyleCnt="0"/>
      <dgm:spPr/>
    </dgm:pt>
    <dgm:pt modelId="{4133AADB-C2F4-4242-9B28-E08432845653}" type="pres">
      <dgm:prSet presAssocID="{B63635DE-ADD3-472B-98BE-81028B205B82}" presName="iconBgRect" presStyleLbl="bgShp" presStyleIdx="3" presStyleCnt="8"/>
      <dgm:spPr/>
    </dgm:pt>
    <dgm:pt modelId="{5CB40E61-F76B-4FF9-82FF-493CC3193CF7}" type="pres">
      <dgm:prSet presAssocID="{B63635DE-ADD3-472B-98BE-81028B205B82}" presName="iconRect" presStyleLbl="node1" presStyleIdx="3" presStyleCnt="8"/>
      <dgm:spPr>
        <a:blipFill>
          <a:blip xmlns:r="http://schemas.openxmlformats.org/officeDocument/2006/relationships"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onitor"/>
        </a:ext>
      </dgm:extLst>
    </dgm:pt>
    <dgm:pt modelId="{33C0DFFA-F271-4A29-B965-61B98F21B326}" type="pres">
      <dgm:prSet presAssocID="{B63635DE-ADD3-472B-98BE-81028B205B82}" presName="spaceRect" presStyleCnt="0"/>
      <dgm:spPr/>
    </dgm:pt>
    <dgm:pt modelId="{6E6FA081-7441-4BCD-A31D-180F2ECBDCB9}" type="pres">
      <dgm:prSet presAssocID="{B63635DE-ADD3-472B-98BE-81028B205B82}" presName="textRect" presStyleLbl="revTx" presStyleIdx="3" presStyleCnt="8">
        <dgm:presLayoutVars>
          <dgm:chMax val="1"/>
          <dgm:chPref val="1"/>
        </dgm:presLayoutVars>
      </dgm:prSet>
      <dgm:spPr/>
    </dgm:pt>
    <dgm:pt modelId="{BCCD6B32-7B03-4C46-B8B7-7769DF2EE29A}" type="pres">
      <dgm:prSet presAssocID="{3400245E-60AA-4890-8E77-BEE0E3288704}" presName="sibTrans" presStyleCnt="0"/>
      <dgm:spPr/>
    </dgm:pt>
    <dgm:pt modelId="{21276EDC-9257-4746-8629-E314F19F34DD}" type="pres">
      <dgm:prSet presAssocID="{66818E86-CC44-43B2-B684-30DBCE162B74}" presName="compNode" presStyleCnt="0"/>
      <dgm:spPr/>
    </dgm:pt>
    <dgm:pt modelId="{131292F5-E4BC-4CED-ACC2-FE693B86743E}" type="pres">
      <dgm:prSet presAssocID="{66818E86-CC44-43B2-B684-30DBCE162B74}" presName="iconBgRect" presStyleLbl="bgShp" presStyleIdx="4" presStyleCnt="8"/>
      <dgm:spPr/>
    </dgm:pt>
    <dgm:pt modelId="{141309BA-CD83-428E-94F7-808EE6C88913}" type="pres">
      <dgm:prSet presAssocID="{66818E86-CC44-43B2-B684-30DBCE162B74}" presName="iconRect" presStyleLbl="node1" presStyleIdx="4" presStyleCnt="8"/>
      <dgm:spPr>
        <a:blipFill>
          <a:blip xmlns:r="http://schemas.openxmlformats.org/officeDocument/2006/relationships"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estro"/>
        </a:ext>
      </dgm:extLst>
    </dgm:pt>
    <dgm:pt modelId="{3A8BF3ED-CAA7-40F2-A14A-307F8B5433D9}" type="pres">
      <dgm:prSet presAssocID="{66818E86-CC44-43B2-B684-30DBCE162B74}" presName="spaceRect" presStyleCnt="0"/>
      <dgm:spPr/>
    </dgm:pt>
    <dgm:pt modelId="{0F0A5163-850D-4350-9EDE-AE974548F8F1}" type="pres">
      <dgm:prSet presAssocID="{66818E86-CC44-43B2-B684-30DBCE162B74}" presName="textRect" presStyleLbl="revTx" presStyleIdx="4" presStyleCnt="8">
        <dgm:presLayoutVars>
          <dgm:chMax val="1"/>
          <dgm:chPref val="1"/>
        </dgm:presLayoutVars>
      </dgm:prSet>
      <dgm:spPr/>
    </dgm:pt>
    <dgm:pt modelId="{FB8C60AE-040A-4F17-A3FD-4F1F0BDC1239}" type="pres">
      <dgm:prSet presAssocID="{75FCBD3F-6F6E-4472-8834-12F3A3F36DC6}" presName="sibTrans" presStyleCnt="0"/>
      <dgm:spPr/>
    </dgm:pt>
    <dgm:pt modelId="{67A7F72E-137F-44B0-8E28-74B65E1A1DEC}" type="pres">
      <dgm:prSet presAssocID="{34526569-5280-44C8-B04F-C070FD5287AC}" presName="compNode" presStyleCnt="0"/>
      <dgm:spPr/>
    </dgm:pt>
    <dgm:pt modelId="{8CC90DF2-29AD-4396-9AD7-61F7E20145BF}" type="pres">
      <dgm:prSet presAssocID="{34526569-5280-44C8-B04F-C070FD5287AC}" presName="iconBgRect" presStyleLbl="bgShp" presStyleIdx="5" presStyleCnt="8"/>
      <dgm:spPr/>
    </dgm:pt>
    <dgm:pt modelId="{06092FF0-4D12-4276-906B-579718F88D38}" type="pres">
      <dgm:prSet presAssocID="{34526569-5280-44C8-B04F-C070FD5287AC}" presName="iconRect" presStyleLbl="node1" presStyleIdx="5" presStyleCnt="8"/>
      <dgm:spPr>
        <a:blipFill>
          <a:blip xmlns:r="http://schemas.openxmlformats.org/officeDocument/2006/relationships"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rca de verificación"/>
        </a:ext>
      </dgm:extLst>
    </dgm:pt>
    <dgm:pt modelId="{79C44D6A-759E-4307-AE96-011F7EC17A0D}" type="pres">
      <dgm:prSet presAssocID="{34526569-5280-44C8-B04F-C070FD5287AC}" presName="spaceRect" presStyleCnt="0"/>
      <dgm:spPr/>
    </dgm:pt>
    <dgm:pt modelId="{BCD9933E-F888-4CF2-A3A2-022533350B3A}" type="pres">
      <dgm:prSet presAssocID="{34526569-5280-44C8-B04F-C070FD5287AC}" presName="textRect" presStyleLbl="revTx" presStyleIdx="5" presStyleCnt="8">
        <dgm:presLayoutVars>
          <dgm:chMax val="1"/>
          <dgm:chPref val="1"/>
        </dgm:presLayoutVars>
      </dgm:prSet>
      <dgm:spPr/>
    </dgm:pt>
    <dgm:pt modelId="{7C65E905-CE90-4CDA-9F3D-22E2B2DF9B54}" type="pres">
      <dgm:prSet presAssocID="{64D237F8-9D3B-4713-A37A-B4419F42ABF1}" presName="sibTrans" presStyleCnt="0"/>
      <dgm:spPr/>
    </dgm:pt>
    <dgm:pt modelId="{E3F1B7E9-5781-4549-A1BA-9F18F6BE54AD}" type="pres">
      <dgm:prSet presAssocID="{14F90F62-1022-4253-8FE0-491F62CB70DB}" presName="compNode" presStyleCnt="0"/>
      <dgm:spPr/>
    </dgm:pt>
    <dgm:pt modelId="{560A4447-B11E-44CD-BCB3-9A363A52000A}" type="pres">
      <dgm:prSet presAssocID="{14F90F62-1022-4253-8FE0-491F62CB70DB}" presName="iconBgRect" presStyleLbl="bgShp" presStyleIdx="6" presStyleCnt="8"/>
      <dgm:spPr/>
    </dgm:pt>
    <dgm:pt modelId="{3B852D25-33A8-484C-B8C4-2EA0B2C02DF8}" type="pres">
      <dgm:prSet presAssocID="{14F90F62-1022-4253-8FE0-491F62CB70DB}" presName="iconRect" presStyleLbl="node1" presStyleIdx="6" presStyleCnt="8"/>
      <dgm:spPr>
        <a:blipFill>
          <a:blip xmlns:r="http://schemas.openxmlformats.org/officeDocument/2006/relationships"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ocumento con relleno sólido"/>
        </a:ext>
      </dgm:extLst>
    </dgm:pt>
    <dgm:pt modelId="{A8712777-860E-4E40-93A7-7E45BFC9F8EA}" type="pres">
      <dgm:prSet presAssocID="{14F90F62-1022-4253-8FE0-491F62CB70DB}" presName="spaceRect" presStyleCnt="0"/>
      <dgm:spPr/>
    </dgm:pt>
    <dgm:pt modelId="{29912C8D-5616-44B2-AAAF-D81D050494D0}" type="pres">
      <dgm:prSet presAssocID="{14F90F62-1022-4253-8FE0-491F62CB70DB}" presName="textRect" presStyleLbl="revTx" presStyleIdx="6" presStyleCnt="8">
        <dgm:presLayoutVars>
          <dgm:chMax val="1"/>
          <dgm:chPref val="1"/>
        </dgm:presLayoutVars>
      </dgm:prSet>
      <dgm:spPr/>
    </dgm:pt>
    <dgm:pt modelId="{A38174A8-C1AC-4FA3-B4D5-21C390470C77}" type="pres">
      <dgm:prSet presAssocID="{386DB2B2-184E-47D6-8EB4-C921E4515891}" presName="sibTrans" presStyleCnt="0"/>
      <dgm:spPr/>
    </dgm:pt>
    <dgm:pt modelId="{0DAD2D7B-3658-41CC-8042-5F3B2636CBF4}" type="pres">
      <dgm:prSet presAssocID="{EC8BF0E2-2034-4B4F-8EDC-0CBA47F96B6F}" presName="compNode" presStyleCnt="0"/>
      <dgm:spPr/>
    </dgm:pt>
    <dgm:pt modelId="{8554307D-62AD-47D9-AA7F-B37110772D99}" type="pres">
      <dgm:prSet presAssocID="{EC8BF0E2-2034-4B4F-8EDC-0CBA47F96B6F}" presName="iconBgRect" presStyleLbl="bgShp" presStyleIdx="7" presStyleCnt="8"/>
      <dgm:spPr/>
    </dgm:pt>
    <dgm:pt modelId="{B67CE0A5-896C-4C8E-80FE-B3FAEC27DDE7}" type="pres">
      <dgm:prSet presAssocID="{EC8BF0E2-2034-4B4F-8EDC-0CBA47F96B6F}" presName="iconRect" presStyleLbl="node1" presStyleIdx="7" presStyleCnt="8"/>
      <dgm:spPr>
        <a:blipFill>
          <a:blip xmlns:r="http://schemas.openxmlformats.org/officeDocument/2006/relationships"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esentación con elemento multimedia con relleno sólido"/>
        </a:ext>
      </dgm:extLst>
    </dgm:pt>
    <dgm:pt modelId="{2A3A9E2D-953E-4F63-8778-E2A450D8FBEF}" type="pres">
      <dgm:prSet presAssocID="{EC8BF0E2-2034-4B4F-8EDC-0CBA47F96B6F}" presName="spaceRect" presStyleCnt="0"/>
      <dgm:spPr/>
    </dgm:pt>
    <dgm:pt modelId="{69BEF36B-4624-47BD-9721-1F9EF5AC5E96}" type="pres">
      <dgm:prSet presAssocID="{EC8BF0E2-2034-4B4F-8EDC-0CBA47F96B6F}" presName="textRect" presStyleLbl="revTx" presStyleIdx="7" presStyleCnt="8">
        <dgm:presLayoutVars>
          <dgm:chMax val="1"/>
          <dgm:chPref val="1"/>
        </dgm:presLayoutVars>
      </dgm:prSet>
      <dgm:spPr/>
    </dgm:pt>
  </dgm:ptLst>
  <dgm:cxnLst>
    <dgm:cxn modelId="{10430D0D-0031-4082-8A57-402B71BF7CFE}" srcId="{C8A29FDB-43AD-4F2E-A87E-2259D792C4C1}" destId="{EC8BF0E2-2034-4B4F-8EDC-0CBA47F96B6F}" srcOrd="7" destOrd="0" parTransId="{DE8BAEC0-45D7-4010-8331-D535F3197489}" sibTransId="{744BFE99-89F8-4C95-9935-B61AF2BE7122}"/>
    <dgm:cxn modelId="{504B2B12-8425-4ED4-85B1-E363BA50D99C}" srcId="{C8A29FDB-43AD-4F2E-A87E-2259D792C4C1}" destId="{14F90F62-1022-4253-8FE0-491F62CB70DB}" srcOrd="6" destOrd="0" parTransId="{F0483C92-C6A2-474E-8C26-A5530E6B40DB}" sibTransId="{386DB2B2-184E-47D6-8EB4-C921E4515891}"/>
    <dgm:cxn modelId="{EF325214-93D6-47A7-951D-B65ACBB1BE1C}" type="presOf" srcId="{D0179B6F-8F7D-4F96-8F33-2F49D988AA85}" destId="{F23E3F13-8E42-4B5D-8237-3BDB931A29CB}" srcOrd="0" destOrd="0" presId="urn:microsoft.com/office/officeart/2018/5/layout/IconCircleLabelList"/>
    <dgm:cxn modelId="{42481E1F-CC55-465D-8F0A-2D3780A6DF7C}" srcId="{C8A29FDB-43AD-4F2E-A87E-2259D792C4C1}" destId="{34526569-5280-44C8-B04F-C070FD5287AC}" srcOrd="5" destOrd="0" parTransId="{D6FE9EB2-8E9E-42C6-A405-BC262DF30F87}" sibTransId="{64D237F8-9D3B-4713-A37A-B4419F42ABF1}"/>
    <dgm:cxn modelId="{5E34C71F-2559-436A-8326-8C981A1F9809}" type="presOf" srcId="{34526569-5280-44C8-B04F-C070FD5287AC}" destId="{BCD9933E-F888-4CF2-A3A2-022533350B3A}" srcOrd="0" destOrd="0" presId="urn:microsoft.com/office/officeart/2018/5/layout/IconCircleLabelList"/>
    <dgm:cxn modelId="{7CB93422-526E-4C61-84A5-68F5C4B2D9C6}" srcId="{C8A29FDB-43AD-4F2E-A87E-2259D792C4C1}" destId="{B63635DE-ADD3-472B-98BE-81028B205B82}" srcOrd="3" destOrd="0" parTransId="{705DAA3C-10D3-4B9F-B4BF-DE61254D5FBD}" sibTransId="{3400245E-60AA-4890-8E77-BEE0E3288704}"/>
    <dgm:cxn modelId="{6812182F-F47F-42E2-91B8-09D2FC78722F}" srcId="{C8A29FDB-43AD-4F2E-A87E-2259D792C4C1}" destId="{D0179B6F-8F7D-4F96-8F33-2F49D988AA85}" srcOrd="2" destOrd="0" parTransId="{6675D4E0-3DB9-4E81-B2CA-0AA203220AFF}" sibTransId="{5D67865B-F9C1-40E5-B3FC-AFB3252563E5}"/>
    <dgm:cxn modelId="{7EB68E39-7FC4-497B-8EA8-DFEB9E1D1373}" type="presOf" srcId="{B63635DE-ADD3-472B-98BE-81028B205B82}" destId="{6E6FA081-7441-4BCD-A31D-180F2ECBDCB9}" srcOrd="0" destOrd="0" presId="urn:microsoft.com/office/officeart/2018/5/layout/IconCircleLabelList"/>
    <dgm:cxn modelId="{260B3962-B328-48DC-86EA-5E2BD9328728}" type="presOf" srcId="{C8A29FDB-43AD-4F2E-A87E-2259D792C4C1}" destId="{AADD3CAA-E7B1-4040-95DE-72907D0ED1E9}" srcOrd="0" destOrd="0" presId="urn:microsoft.com/office/officeart/2018/5/layout/IconCircleLabelList"/>
    <dgm:cxn modelId="{B748D465-17BF-46F5-9EFE-497F3A4C1680}" type="presOf" srcId="{14F90F62-1022-4253-8FE0-491F62CB70DB}" destId="{29912C8D-5616-44B2-AAAF-D81D050494D0}" srcOrd="0" destOrd="0" presId="urn:microsoft.com/office/officeart/2018/5/layout/IconCircleLabelList"/>
    <dgm:cxn modelId="{F9EFA16F-2C64-4612-A3DE-0E87C13EE3BF}" srcId="{C8A29FDB-43AD-4F2E-A87E-2259D792C4C1}" destId="{66818E86-CC44-43B2-B684-30DBCE162B74}" srcOrd="4" destOrd="0" parTransId="{B987CB67-5D1C-44F5-8536-08594B114BF3}" sibTransId="{75FCBD3F-6F6E-4472-8834-12F3A3F36DC6}"/>
    <dgm:cxn modelId="{72EA2770-BA80-4CBE-B736-6D6004D96FEF}" srcId="{C8A29FDB-43AD-4F2E-A87E-2259D792C4C1}" destId="{9E8CA08B-3CE9-45EF-942D-EE1F051484B6}" srcOrd="0" destOrd="0" parTransId="{29EE067A-6989-4300-B38D-2F9AD56FBF8E}" sibTransId="{F1043D05-2B2D-4543-92AA-F1B09BF182E2}"/>
    <dgm:cxn modelId="{57990995-7DEE-487D-AEA7-5DC14C8E099E}" type="presOf" srcId="{9E8CA08B-3CE9-45EF-942D-EE1F051484B6}" destId="{8D76B14A-F3E6-4BF4-8FD4-84597272C39F}" srcOrd="0" destOrd="0" presId="urn:microsoft.com/office/officeart/2018/5/layout/IconCircleLabelList"/>
    <dgm:cxn modelId="{177153AE-4FA4-418A-826B-4A70888F8E9C}" type="presOf" srcId="{EC8BF0E2-2034-4B4F-8EDC-0CBA47F96B6F}" destId="{69BEF36B-4624-47BD-9721-1F9EF5AC5E96}" srcOrd="0" destOrd="0" presId="urn:microsoft.com/office/officeart/2018/5/layout/IconCircleLabelList"/>
    <dgm:cxn modelId="{64A98DBD-8023-44FD-9DE1-C88ACFDBF0C0}" type="presOf" srcId="{66818E86-CC44-43B2-B684-30DBCE162B74}" destId="{0F0A5163-850D-4350-9EDE-AE974548F8F1}" srcOrd="0" destOrd="0" presId="urn:microsoft.com/office/officeart/2018/5/layout/IconCircleLabelList"/>
    <dgm:cxn modelId="{8DB3F2CF-4E73-4D4C-BE90-CA4E696A13C2}" srcId="{C8A29FDB-43AD-4F2E-A87E-2259D792C4C1}" destId="{DFD005FE-968D-4497-9EDF-49EBF7233BE2}" srcOrd="1" destOrd="0" parTransId="{A54282D7-276F-4BD8-84B2-97BB29FF434C}" sibTransId="{4A65BD76-9504-4A78-AAA8-3F7A7E87803F}"/>
    <dgm:cxn modelId="{D622A0D3-C461-41CA-A406-0729C13F78A7}" type="presOf" srcId="{DFD005FE-968D-4497-9EDF-49EBF7233BE2}" destId="{657D87EF-6828-4A2B-ADC6-CD251A3F69FC}" srcOrd="0" destOrd="0" presId="urn:microsoft.com/office/officeart/2018/5/layout/IconCircleLabelList"/>
    <dgm:cxn modelId="{F2E42621-56C2-4A0F-A6C4-AF2E9C9BEE02}" type="presParOf" srcId="{AADD3CAA-E7B1-4040-95DE-72907D0ED1E9}" destId="{FF84EEA3-C1FE-414F-8A13-A97D50B37FBE}" srcOrd="0" destOrd="0" presId="urn:microsoft.com/office/officeart/2018/5/layout/IconCircleLabelList"/>
    <dgm:cxn modelId="{1BF7CBE4-733D-4EBD-A4D7-A7BB1143836E}" type="presParOf" srcId="{FF84EEA3-C1FE-414F-8A13-A97D50B37FBE}" destId="{7BD19A55-93B0-41DB-96EA-6FD73837E59D}" srcOrd="0" destOrd="0" presId="urn:microsoft.com/office/officeart/2018/5/layout/IconCircleLabelList"/>
    <dgm:cxn modelId="{11C714D0-046A-4BC6-904C-E55642870BA7}" type="presParOf" srcId="{FF84EEA3-C1FE-414F-8A13-A97D50B37FBE}" destId="{BE2A72F1-33BC-4354-9CB1-5866A8B6B30D}" srcOrd="1" destOrd="0" presId="urn:microsoft.com/office/officeart/2018/5/layout/IconCircleLabelList"/>
    <dgm:cxn modelId="{0CCC5F14-6B42-4892-BEF2-A9071D527D39}" type="presParOf" srcId="{FF84EEA3-C1FE-414F-8A13-A97D50B37FBE}" destId="{ABF8C453-32EC-40F6-80F7-F18DF629BDCD}" srcOrd="2" destOrd="0" presId="urn:microsoft.com/office/officeart/2018/5/layout/IconCircleLabelList"/>
    <dgm:cxn modelId="{D48F9CA0-FEBB-4032-9237-FB46A4AA4D34}" type="presParOf" srcId="{FF84EEA3-C1FE-414F-8A13-A97D50B37FBE}" destId="{8D76B14A-F3E6-4BF4-8FD4-84597272C39F}" srcOrd="3" destOrd="0" presId="urn:microsoft.com/office/officeart/2018/5/layout/IconCircleLabelList"/>
    <dgm:cxn modelId="{199F9232-61DE-4DC5-8ACD-D5E2B38C473A}" type="presParOf" srcId="{AADD3CAA-E7B1-4040-95DE-72907D0ED1E9}" destId="{AB078B6E-DD84-4371-AE58-CB4C3C41855F}" srcOrd="1" destOrd="0" presId="urn:microsoft.com/office/officeart/2018/5/layout/IconCircleLabelList"/>
    <dgm:cxn modelId="{D59A57AA-EDFE-4C43-A620-F7E9BCE6B8F3}" type="presParOf" srcId="{AADD3CAA-E7B1-4040-95DE-72907D0ED1E9}" destId="{47D96F06-C5CB-4E26-9FA2-4105CA17D4F4}" srcOrd="2" destOrd="0" presId="urn:microsoft.com/office/officeart/2018/5/layout/IconCircleLabelList"/>
    <dgm:cxn modelId="{8A042109-7FB7-4BC1-9B5C-C7999A23CFA6}" type="presParOf" srcId="{47D96F06-C5CB-4E26-9FA2-4105CA17D4F4}" destId="{B7E4FABE-02EB-488A-BE77-AA551EC11AB7}" srcOrd="0" destOrd="0" presId="urn:microsoft.com/office/officeart/2018/5/layout/IconCircleLabelList"/>
    <dgm:cxn modelId="{398DCAB8-61B5-4CB1-9EDC-DD878D0FBF72}" type="presParOf" srcId="{47D96F06-C5CB-4E26-9FA2-4105CA17D4F4}" destId="{436E25B2-9615-4DFB-A05B-502B90A25943}" srcOrd="1" destOrd="0" presId="urn:microsoft.com/office/officeart/2018/5/layout/IconCircleLabelList"/>
    <dgm:cxn modelId="{9DF7AA58-1B81-40A0-BC9E-C74A725DC251}" type="presParOf" srcId="{47D96F06-C5CB-4E26-9FA2-4105CA17D4F4}" destId="{E87FB165-66AB-48D8-8865-DF3EE563A3F8}" srcOrd="2" destOrd="0" presId="urn:microsoft.com/office/officeart/2018/5/layout/IconCircleLabelList"/>
    <dgm:cxn modelId="{6C5999D8-F4C0-4884-8CA6-7406F9D7FF74}" type="presParOf" srcId="{47D96F06-C5CB-4E26-9FA2-4105CA17D4F4}" destId="{657D87EF-6828-4A2B-ADC6-CD251A3F69FC}" srcOrd="3" destOrd="0" presId="urn:microsoft.com/office/officeart/2018/5/layout/IconCircleLabelList"/>
    <dgm:cxn modelId="{D369E4BC-C8D3-4291-8068-0EE7EEC418F4}" type="presParOf" srcId="{AADD3CAA-E7B1-4040-95DE-72907D0ED1E9}" destId="{D37BFC42-2FC9-4503-845F-4A2C3272CF3A}" srcOrd="3" destOrd="0" presId="urn:microsoft.com/office/officeart/2018/5/layout/IconCircleLabelList"/>
    <dgm:cxn modelId="{ED866B14-1B41-4680-AF8F-9F5FCF89A2B4}" type="presParOf" srcId="{AADD3CAA-E7B1-4040-95DE-72907D0ED1E9}" destId="{A9AB99C1-7BFC-4227-A0C2-2DB043CE2F46}" srcOrd="4" destOrd="0" presId="urn:microsoft.com/office/officeart/2018/5/layout/IconCircleLabelList"/>
    <dgm:cxn modelId="{E0B69300-85BF-4610-97E2-B5E151378666}" type="presParOf" srcId="{A9AB99C1-7BFC-4227-A0C2-2DB043CE2F46}" destId="{B5A23B23-1DED-4A64-98C0-6FD729DD7842}" srcOrd="0" destOrd="0" presId="urn:microsoft.com/office/officeart/2018/5/layout/IconCircleLabelList"/>
    <dgm:cxn modelId="{EE917C4D-267D-4CD4-9A76-7C7A836F8F5B}" type="presParOf" srcId="{A9AB99C1-7BFC-4227-A0C2-2DB043CE2F46}" destId="{4A79688B-92A3-4CE2-9260-32B6E011CB26}" srcOrd="1" destOrd="0" presId="urn:microsoft.com/office/officeart/2018/5/layout/IconCircleLabelList"/>
    <dgm:cxn modelId="{92AA1032-970E-4B36-ABCD-E590FE2E988E}" type="presParOf" srcId="{A9AB99C1-7BFC-4227-A0C2-2DB043CE2F46}" destId="{F727C3AD-77CC-4986-A7E0-69FD683E0FF2}" srcOrd="2" destOrd="0" presId="urn:microsoft.com/office/officeart/2018/5/layout/IconCircleLabelList"/>
    <dgm:cxn modelId="{162AB9A9-76BD-40F3-A954-81DA1C98FA1B}" type="presParOf" srcId="{A9AB99C1-7BFC-4227-A0C2-2DB043CE2F46}" destId="{F23E3F13-8E42-4B5D-8237-3BDB931A29CB}" srcOrd="3" destOrd="0" presId="urn:microsoft.com/office/officeart/2018/5/layout/IconCircleLabelList"/>
    <dgm:cxn modelId="{AEB095D4-6701-4511-8139-CA66758A995C}" type="presParOf" srcId="{AADD3CAA-E7B1-4040-95DE-72907D0ED1E9}" destId="{4EF77842-15B4-4F9F-9AEA-374AFAFBF906}" srcOrd="5" destOrd="0" presId="urn:microsoft.com/office/officeart/2018/5/layout/IconCircleLabelList"/>
    <dgm:cxn modelId="{ABBF01C3-2344-407C-90B2-A3FB361DB5BE}" type="presParOf" srcId="{AADD3CAA-E7B1-4040-95DE-72907D0ED1E9}" destId="{18482282-3FEC-4701-8C2F-363C6996A6E6}" srcOrd="6" destOrd="0" presId="urn:microsoft.com/office/officeart/2018/5/layout/IconCircleLabelList"/>
    <dgm:cxn modelId="{88E4FC02-5313-4433-8DBF-7EAD3BCB0562}" type="presParOf" srcId="{18482282-3FEC-4701-8C2F-363C6996A6E6}" destId="{4133AADB-C2F4-4242-9B28-E08432845653}" srcOrd="0" destOrd="0" presId="urn:microsoft.com/office/officeart/2018/5/layout/IconCircleLabelList"/>
    <dgm:cxn modelId="{F3DD17F1-E2D7-4022-9F39-5C53F376E72A}" type="presParOf" srcId="{18482282-3FEC-4701-8C2F-363C6996A6E6}" destId="{5CB40E61-F76B-4FF9-82FF-493CC3193CF7}" srcOrd="1" destOrd="0" presId="urn:microsoft.com/office/officeart/2018/5/layout/IconCircleLabelList"/>
    <dgm:cxn modelId="{F89A4E66-930F-4F9A-9FC5-40E8F1F6D90F}" type="presParOf" srcId="{18482282-3FEC-4701-8C2F-363C6996A6E6}" destId="{33C0DFFA-F271-4A29-B965-61B98F21B326}" srcOrd="2" destOrd="0" presId="urn:microsoft.com/office/officeart/2018/5/layout/IconCircleLabelList"/>
    <dgm:cxn modelId="{22055D70-0908-4B11-8C03-2A79619307DC}" type="presParOf" srcId="{18482282-3FEC-4701-8C2F-363C6996A6E6}" destId="{6E6FA081-7441-4BCD-A31D-180F2ECBDCB9}" srcOrd="3" destOrd="0" presId="urn:microsoft.com/office/officeart/2018/5/layout/IconCircleLabelList"/>
    <dgm:cxn modelId="{138995B6-E34E-4CC8-8708-E38DB107F242}" type="presParOf" srcId="{AADD3CAA-E7B1-4040-95DE-72907D0ED1E9}" destId="{BCCD6B32-7B03-4C46-B8B7-7769DF2EE29A}" srcOrd="7" destOrd="0" presId="urn:microsoft.com/office/officeart/2018/5/layout/IconCircleLabelList"/>
    <dgm:cxn modelId="{A1A1AB0F-4235-4354-88EF-9ED7EB196FEB}" type="presParOf" srcId="{AADD3CAA-E7B1-4040-95DE-72907D0ED1E9}" destId="{21276EDC-9257-4746-8629-E314F19F34DD}" srcOrd="8" destOrd="0" presId="urn:microsoft.com/office/officeart/2018/5/layout/IconCircleLabelList"/>
    <dgm:cxn modelId="{0A2A226F-E92A-4E5D-981C-EEA84AE9728C}" type="presParOf" srcId="{21276EDC-9257-4746-8629-E314F19F34DD}" destId="{131292F5-E4BC-4CED-ACC2-FE693B86743E}" srcOrd="0" destOrd="0" presId="urn:microsoft.com/office/officeart/2018/5/layout/IconCircleLabelList"/>
    <dgm:cxn modelId="{3E4D952B-3ECE-4DA5-A9AA-45EF674BCE54}" type="presParOf" srcId="{21276EDC-9257-4746-8629-E314F19F34DD}" destId="{141309BA-CD83-428E-94F7-808EE6C88913}" srcOrd="1" destOrd="0" presId="urn:microsoft.com/office/officeart/2018/5/layout/IconCircleLabelList"/>
    <dgm:cxn modelId="{091A3082-E9A3-4DF7-A313-87A737AF330C}" type="presParOf" srcId="{21276EDC-9257-4746-8629-E314F19F34DD}" destId="{3A8BF3ED-CAA7-40F2-A14A-307F8B5433D9}" srcOrd="2" destOrd="0" presId="urn:microsoft.com/office/officeart/2018/5/layout/IconCircleLabelList"/>
    <dgm:cxn modelId="{AA866F19-400D-4ABE-B11C-AA3BD05C59D0}" type="presParOf" srcId="{21276EDC-9257-4746-8629-E314F19F34DD}" destId="{0F0A5163-850D-4350-9EDE-AE974548F8F1}" srcOrd="3" destOrd="0" presId="urn:microsoft.com/office/officeart/2018/5/layout/IconCircleLabelList"/>
    <dgm:cxn modelId="{9A09D3FC-EED6-482E-9E18-D46792A7A24F}" type="presParOf" srcId="{AADD3CAA-E7B1-4040-95DE-72907D0ED1E9}" destId="{FB8C60AE-040A-4F17-A3FD-4F1F0BDC1239}" srcOrd="9" destOrd="0" presId="urn:microsoft.com/office/officeart/2018/5/layout/IconCircleLabelList"/>
    <dgm:cxn modelId="{9F9CE625-0AFB-45D8-B52D-D7AC52DAEBB1}" type="presParOf" srcId="{AADD3CAA-E7B1-4040-95DE-72907D0ED1E9}" destId="{67A7F72E-137F-44B0-8E28-74B65E1A1DEC}" srcOrd="10" destOrd="0" presId="urn:microsoft.com/office/officeart/2018/5/layout/IconCircleLabelList"/>
    <dgm:cxn modelId="{BAEEF7E5-C7F0-43B3-BE23-F94D24BD68AA}" type="presParOf" srcId="{67A7F72E-137F-44B0-8E28-74B65E1A1DEC}" destId="{8CC90DF2-29AD-4396-9AD7-61F7E20145BF}" srcOrd="0" destOrd="0" presId="urn:microsoft.com/office/officeart/2018/5/layout/IconCircleLabelList"/>
    <dgm:cxn modelId="{755F647F-167A-47C0-B614-6771A076F449}" type="presParOf" srcId="{67A7F72E-137F-44B0-8E28-74B65E1A1DEC}" destId="{06092FF0-4D12-4276-906B-579718F88D38}" srcOrd="1" destOrd="0" presId="urn:microsoft.com/office/officeart/2018/5/layout/IconCircleLabelList"/>
    <dgm:cxn modelId="{C16D275C-1E80-4E16-88A0-3C7E585FF763}" type="presParOf" srcId="{67A7F72E-137F-44B0-8E28-74B65E1A1DEC}" destId="{79C44D6A-759E-4307-AE96-011F7EC17A0D}" srcOrd="2" destOrd="0" presId="urn:microsoft.com/office/officeart/2018/5/layout/IconCircleLabelList"/>
    <dgm:cxn modelId="{17C22A05-5421-43A9-9C96-0C4CCE4EE407}" type="presParOf" srcId="{67A7F72E-137F-44B0-8E28-74B65E1A1DEC}" destId="{BCD9933E-F888-4CF2-A3A2-022533350B3A}" srcOrd="3" destOrd="0" presId="urn:microsoft.com/office/officeart/2018/5/layout/IconCircleLabelList"/>
    <dgm:cxn modelId="{851DEC58-563D-4F2D-88A8-5960D085F331}" type="presParOf" srcId="{AADD3CAA-E7B1-4040-95DE-72907D0ED1E9}" destId="{7C65E905-CE90-4CDA-9F3D-22E2B2DF9B54}" srcOrd="11" destOrd="0" presId="urn:microsoft.com/office/officeart/2018/5/layout/IconCircleLabelList"/>
    <dgm:cxn modelId="{FE0C3C5E-2C19-4134-B571-865EF8E845A2}" type="presParOf" srcId="{AADD3CAA-E7B1-4040-95DE-72907D0ED1E9}" destId="{E3F1B7E9-5781-4549-A1BA-9F18F6BE54AD}" srcOrd="12" destOrd="0" presId="urn:microsoft.com/office/officeart/2018/5/layout/IconCircleLabelList"/>
    <dgm:cxn modelId="{2C8E5974-B959-4B08-AE6E-2A1701056899}" type="presParOf" srcId="{E3F1B7E9-5781-4549-A1BA-9F18F6BE54AD}" destId="{560A4447-B11E-44CD-BCB3-9A363A52000A}" srcOrd="0" destOrd="0" presId="urn:microsoft.com/office/officeart/2018/5/layout/IconCircleLabelList"/>
    <dgm:cxn modelId="{BD297C2F-F540-4051-9BFF-333FFF809C06}" type="presParOf" srcId="{E3F1B7E9-5781-4549-A1BA-9F18F6BE54AD}" destId="{3B852D25-33A8-484C-B8C4-2EA0B2C02DF8}" srcOrd="1" destOrd="0" presId="urn:microsoft.com/office/officeart/2018/5/layout/IconCircleLabelList"/>
    <dgm:cxn modelId="{911D626A-A177-4036-A883-33CE4FC14F59}" type="presParOf" srcId="{E3F1B7E9-5781-4549-A1BA-9F18F6BE54AD}" destId="{A8712777-860E-4E40-93A7-7E45BFC9F8EA}" srcOrd="2" destOrd="0" presId="urn:microsoft.com/office/officeart/2018/5/layout/IconCircleLabelList"/>
    <dgm:cxn modelId="{2028E198-F827-4E80-8095-B30DA910C663}" type="presParOf" srcId="{E3F1B7E9-5781-4549-A1BA-9F18F6BE54AD}" destId="{29912C8D-5616-44B2-AAAF-D81D050494D0}" srcOrd="3" destOrd="0" presId="urn:microsoft.com/office/officeart/2018/5/layout/IconCircleLabelList"/>
    <dgm:cxn modelId="{421D6AAB-C610-4A18-BFB9-82DDB362DB6D}" type="presParOf" srcId="{AADD3CAA-E7B1-4040-95DE-72907D0ED1E9}" destId="{A38174A8-C1AC-4FA3-B4D5-21C390470C77}" srcOrd="13" destOrd="0" presId="urn:microsoft.com/office/officeart/2018/5/layout/IconCircleLabelList"/>
    <dgm:cxn modelId="{D94BE812-132E-488A-B693-284E821B13B3}" type="presParOf" srcId="{AADD3CAA-E7B1-4040-95DE-72907D0ED1E9}" destId="{0DAD2D7B-3658-41CC-8042-5F3B2636CBF4}" srcOrd="14" destOrd="0" presId="urn:microsoft.com/office/officeart/2018/5/layout/IconCircleLabelList"/>
    <dgm:cxn modelId="{A0920816-A3CD-4755-8FB4-E7CC9094E5A5}" type="presParOf" srcId="{0DAD2D7B-3658-41CC-8042-5F3B2636CBF4}" destId="{8554307D-62AD-47D9-AA7F-B37110772D99}" srcOrd="0" destOrd="0" presId="urn:microsoft.com/office/officeart/2018/5/layout/IconCircleLabelList"/>
    <dgm:cxn modelId="{FBC3AF4C-7B2B-434F-B312-BF3556FBACC6}" type="presParOf" srcId="{0DAD2D7B-3658-41CC-8042-5F3B2636CBF4}" destId="{B67CE0A5-896C-4C8E-80FE-B3FAEC27DDE7}" srcOrd="1" destOrd="0" presId="urn:microsoft.com/office/officeart/2018/5/layout/IconCircleLabelList"/>
    <dgm:cxn modelId="{C5555AF2-6234-495F-B001-B45FD4A61F65}" type="presParOf" srcId="{0DAD2D7B-3658-41CC-8042-5F3B2636CBF4}" destId="{2A3A9E2D-953E-4F63-8778-E2A450D8FBEF}" srcOrd="2" destOrd="0" presId="urn:microsoft.com/office/officeart/2018/5/layout/IconCircleLabelList"/>
    <dgm:cxn modelId="{168C093E-36BA-4AC0-A5B6-5FC4E2AA175A}" type="presParOf" srcId="{0DAD2D7B-3658-41CC-8042-5F3B2636CBF4}" destId="{69BEF36B-4624-47BD-9721-1F9EF5AC5E96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3E8A98B-0E38-4F38-8EFD-CB09AFA61475}" type="doc">
      <dgm:prSet loTypeId="urn:microsoft.com/office/officeart/2018/2/layout/IconVerticalSolidList" loCatId="icon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504764A-E52C-4BFA-AB63-FCD2FEC190E8}">
      <dgm:prSet/>
      <dgm:spPr/>
      <dgm:t>
        <a:bodyPr/>
        <a:lstStyle/>
        <a:p>
          <a:pPr>
            <a:lnSpc>
              <a:spcPct val="100000"/>
            </a:lnSpc>
          </a:pPr>
          <a:r>
            <a:rPr lang="es-ES"/>
            <a:t>Hemos usado Grafana para mostrar los datos en una interfaz gráfica.</a:t>
          </a:r>
          <a:endParaRPr lang="en-US"/>
        </a:p>
      </dgm:t>
    </dgm:pt>
    <dgm:pt modelId="{D3DD21AD-EE72-4330-ACA8-7786868D99FF}" type="parTrans" cxnId="{AC6B981F-563F-498C-B087-3DBC71BB257F}">
      <dgm:prSet/>
      <dgm:spPr/>
      <dgm:t>
        <a:bodyPr/>
        <a:lstStyle/>
        <a:p>
          <a:endParaRPr lang="en-US"/>
        </a:p>
      </dgm:t>
    </dgm:pt>
    <dgm:pt modelId="{FF0AFB07-29A0-48D1-8526-A93818A9A791}" type="sibTrans" cxnId="{AC6B981F-563F-498C-B087-3DBC71BB257F}">
      <dgm:prSet/>
      <dgm:spPr/>
      <dgm:t>
        <a:bodyPr/>
        <a:lstStyle/>
        <a:p>
          <a:endParaRPr lang="en-US"/>
        </a:p>
      </dgm:t>
    </dgm:pt>
    <dgm:pt modelId="{25F93B40-2D0F-4FCF-86B7-683159472204}">
      <dgm:prSet/>
      <dgm:spPr/>
      <dgm:t>
        <a:bodyPr/>
        <a:lstStyle/>
        <a:p>
          <a:pPr>
            <a:lnSpc>
              <a:spcPct val="100000"/>
            </a:lnSpc>
          </a:pPr>
          <a:r>
            <a:rPr lang="es-ES" dirty="0"/>
            <a:t>Para ello, tendremos que instalar el plugin de SQLite y añadir como fuente de datos nuestro archivo de base de datos.</a:t>
          </a:r>
          <a:endParaRPr lang="en-US" dirty="0"/>
        </a:p>
      </dgm:t>
    </dgm:pt>
    <dgm:pt modelId="{CCD813BB-757A-4D97-8A2A-537DB87E3EC1}" type="parTrans" cxnId="{4B917BD0-25C0-4FF5-B8EA-E2D8F57B74A6}">
      <dgm:prSet/>
      <dgm:spPr/>
      <dgm:t>
        <a:bodyPr/>
        <a:lstStyle/>
        <a:p>
          <a:endParaRPr lang="en-US"/>
        </a:p>
      </dgm:t>
    </dgm:pt>
    <dgm:pt modelId="{CE642EF3-72FB-4170-BF94-C8BCBE53499A}" type="sibTrans" cxnId="{4B917BD0-25C0-4FF5-B8EA-E2D8F57B74A6}">
      <dgm:prSet/>
      <dgm:spPr/>
      <dgm:t>
        <a:bodyPr/>
        <a:lstStyle/>
        <a:p>
          <a:endParaRPr lang="en-US"/>
        </a:p>
      </dgm:t>
    </dgm:pt>
    <dgm:pt modelId="{D6CFA387-B733-44A3-8E36-4B8156502A2A}">
      <dgm:prSet/>
      <dgm:spPr/>
      <dgm:t>
        <a:bodyPr/>
        <a:lstStyle/>
        <a:p>
          <a:pPr>
            <a:lnSpc>
              <a:spcPct val="100000"/>
            </a:lnSpc>
          </a:pPr>
          <a:r>
            <a:rPr lang="es-ES" dirty="0"/>
            <a:t>Posteriormente podremos hacer consultas SQL </a:t>
          </a:r>
          <a:endParaRPr lang="en-US" dirty="0"/>
        </a:p>
      </dgm:t>
    </dgm:pt>
    <dgm:pt modelId="{4A28BEF9-DF28-46E8-AEF3-B5D98590BA9A}" type="parTrans" cxnId="{938AAE07-1A75-4107-8846-B8FF2D62900A}">
      <dgm:prSet/>
      <dgm:spPr/>
      <dgm:t>
        <a:bodyPr/>
        <a:lstStyle/>
        <a:p>
          <a:endParaRPr lang="en-US"/>
        </a:p>
      </dgm:t>
    </dgm:pt>
    <dgm:pt modelId="{164096EC-F953-4D5C-9D06-AA0182765B55}" type="sibTrans" cxnId="{938AAE07-1A75-4107-8846-B8FF2D62900A}">
      <dgm:prSet/>
      <dgm:spPr/>
      <dgm:t>
        <a:bodyPr/>
        <a:lstStyle/>
        <a:p>
          <a:endParaRPr lang="en-US"/>
        </a:p>
      </dgm:t>
    </dgm:pt>
    <dgm:pt modelId="{010D0DC2-27B6-4EAB-8EF6-D363AF102890}" type="pres">
      <dgm:prSet presAssocID="{D3E8A98B-0E38-4F38-8EFD-CB09AFA61475}" presName="root" presStyleCnt="0">
        <dgm:presLayoutVars>
          <dgm:dir/>
          <dgm:resizeHandles val="exact"/>
        </dgm:presLayoutVars>
      </dgm:prSet>
      <dgm:spPr/>
    </dgm:pt>
    <dgm:pt modelId="{FD1E1DF4-6D25-4608-9F07-3B73EC12423A}" type="pres">
      <dgm:prSet presAssocID="{2504764A-E52C-4BFA-AB63-FCD2FEC190E8}" presName="compNode" presStyleCnt="0"/>
      <dgm:spPr/>
    </dgm:pt>
    <dgm:pt modelId="{CFEF9B45-1175-4657-A489-AD61A180EC42}" type="pres">
      <dgm:prSet presAssocID="{2504764A-E52C-4BFA-AB63-FCD2FEC190E8}" presName="bgRect" presStyleLbl="bgShp" presStyleIdx="0" presStyleCnt="3"/>
      <dgm:spPr/>
    </dgm:pt>
    <dgm:pt modelId="{3833A4C4-0D9C-4BBB-ABF4-EB256C6CA162}" type="pres">
      <dgm:prSet presAssocID="{2504764A-E52C-4BFA-AB63-FCD2FEC190E8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Estadísticas"/>
        </a:ext>
      </dgm:extLst>
    </dgm:pt>
    <dgm:pt modelId="{FD2F3BA8-2089-420C-AFED-B1257998FA95}" type="pres">
      <dgm:prSet presAssocID="{2504764A-E52C-4BFA-AB63-FCD2FEC190E8}" presName="spaceRect" presStyleCnt="0"/>
      <dgm:spPr/>
    </dgm:pt>
    <dgm:pt modelId="{8BE907C2-5EB8-4EDE-8E9A-8068A8AFE15C}" type="pres">
      <dgm:prSet presAssocID="{2504764A-E52C-4BFA-AB63-FCD2FEC190E8}" presName="parTx" presStyleLbl="revTx" presStyleIdx="0" presStyleCnt="3">
        <dgm:presLayoutVars>
          <dgm:chMax val="0"/>
          <dgm:chPref val="0"/>
        </dgm:presLayoutVars>
      </dgm:prSet>
      <dgm:spPr/>
    </dgm:pt>
    <dgm:pt modelId="{144C7F63-0374-4DA2-A506-B41771FDBCDF}" type="pres">
      <dgm:prSet presAssocID="{FF0AFB07-29A0-48D1-8526-A93818A9A791}" presName="sibTrans" presStyleCnt="0"/>
      <dgm:spPr/>
    </dgm:pt>
    <dgm:pt modelId="{942A54F6-37AE-448A-9885-F56AC7AFB145}" type="pres">
      <dgm:prSet presAssocID="{25F93B40-2D0F-4FCF-86B7-683159472204}" presName="compNode" presStyleCnt="0"/>
      <dgm:spPr/>
    </dgm:pt>
    <dgm:pt modelId="{B67C76E5-0D65-4149-AEC8-DBF52CD18AD9}" type="pres">
      <dgm:prSet presAssocID="{25F93B40-2D0F-4FCF-86B7-683159472204}" presName="bgRect" presStyleLbl="bgShp" presStyleIdx="1" presStyleCnt="3"/>
      <dgm:spPr/>
    </dgm:pt>
    <dgm:pt modelId="{9B958710-1FB0-48F1-8770-C570B991A6E5}" type="pres">
      <dgm:prSet presAssocID="{25F93B40-2D0F-4FCF-86B7-683159472204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se de datos con relleno sólido"/>
        </a:ext>
      </dgm:extLst>
    </dgm:pt>
    <dgm:pt modelId="{10F020F8-E673-4801-9684-A03C5D20EC68}" type="pres">
      <dgm:prSet presAssocID="{25F93B40-2D0F-4FCF-86B7-683159472204}" presName="spaceRect" presStyleCnt="0"/>
      <dgm:spPr/>
    </dgm:pt>
    <dgm:pt modelId="{027DE68E-C02A-4F7C-928A-1C291B009810}" type="pres">
      <dgm:prSet presAssocID="{25F93B40-2D0F-4FCF-86B7-683159472204}" presName="parTx" presStyleLbl="revTx" presStyleIdx="1" presStyleCnt="3">
        <dgm:presLayoutVars>
          <dgm:chMax val="0"/>
          <dgm:chPref val="0"/>
        </dgm:presLayoutVars>
      </dgm:prSet>
      <dgm:spPr/>
    </dgm:pt>
    <dgm:pt modelId="{9F4614A2-39C1-461C-8995-FDD490F40EA7}" type="pres">
      <dgm:prSet presAssocID="{CE642EF3-72FB-4170-BF94-C8BCBE53499A}" presName="sibTrans" presStyleCnt="0"/>
      <dgm:spPr/>
    </dgm:pt>
    <dgm:pt modelId="{B62F439F-DAF4-4BD1-8C24-DEE1EC0BEC81}" type="pres">
      <dgm:prSet presAssocID="{D6CFA387-B733-44A3-8E36-4B8156502A2A}" presName="compNode" presStyleCnt="0"/>
      <dgm:spPr/>
    </dgm:pt>
    <dgm:pt modelId="{F038807B-C27F-4A39-B037-ED44E6F29B35}" type="pres">
      <dgm:prSet presAssocID="{D6CFA387-B733-44A3-8E36-4B8156502A2A}" presName="bgRect" presStyleLbl="bgShp" presStyleIdx="2" presStyleCnt="3"/>
      <dgm:spPr/>
    </dgm:pt>
    <dgm:pt modelId="{ADE0F95A-5406-4FB7-BFBE-966757CC6A23}" type="pres">
      <dgm:prSet presAssocID="{D6CFA387-B733-44A3-8E36-4B8156502A2A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Investigación con relleno sólido"/>
        </a:ext>
      </dgm:extLst>
    </dgm:pt>
    <dgm:pt modelId="{A39780AA-2B06-4353-83DB-5B50A7C795E9}" type="pres">
      <dgm:prSet presAssocID="{D6CFA387-B733-44A3-8E36-4B8156502A2A}" presName="spaceRect" presStyleCnt="0"/>
      <dgm:spPr/>
    </dgm:pt>
    <dgm:pt modelId="{87C65F2F-D696-4B70-8887-89E204CFFFCF}" type="pres">
      <dgm:prSet presAssocID="{D6CFA387-B733-44A3-8E36-4B8156502A2A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938AAE07-1A75-4107-8846-B8FF2D62900A}" srcId="{D3E8A98B-0E38-4F38-8EFD-CB09AFA61475}" destId="{D6CFA387-B733-44A3-8E36-4B8156502A2A}" srcOrd="2" destOrd="0" parTransId="{4A28BEF9-DF28-46E8-AEF3-B5D98590BA9A}" sibTransId="{164096EC-F953-4D5C-9D06-AA0182765B55}"/>
    <dgm:cxn modelId="{AC6B981F-563F-498C-B087-3DBC71BB257F}" srcId="{D3E8A98B-0E38-4F38-8EFD-CB09AFA61475}" destId="{2504764A-E52C-4BFA-AB63-FCD2FEC190E8}" srcOrd="0" destOrd="0" parTransId="{D3DD21AD-EE72-4330-ACA8-7786868D99FF}" sibTransId="{FF0AFB07-29A0-48D1-8526-A93818A9A791}"/>
    <dgm:cxn modelId="{8552343E-1DF7-4531-AFB6-0FC4AF49C933}" type="presOf" srcId="{25F93B40-2D0F-4FCF-86B7-683159472204}" destId="{027DE68E-C02A-4F7C-928A-1C291B009810}" srcOrd="0" destOrd="0" presId="urn:microsoft.com/office/officeart/2018/2/layout/IconVerticalSolidList"/>
    <dgm:cxn modelId="{5B4056B5-D5EC-46E6-A1A9-12C5D5FF4235}" type="presOf" srcId="{D6CFA387-B733-44A3-8E36-4B8156502A2A}" destId="{87C65F2F-D696-4B70-8887-89E204CFFFCF}" srcOrd="0" destOrd="0" presId="urn:microsoft.com/office/officeart/2018/2/layout/IconVerticalSolidList"/>
    <dgm:cxn modelId="{B983FFC4-807B-432A-A21F-5FC3486DAFC4}" type="presOf" srcId="{D3E8A98B-0E38-4F38-8EFD-CB09AFA61475}" destId="{010D0DC2-27B6-4EAB-8EF6-D363AF102890}" srcOrd="0" destOrd="0" presId="urn:microsoft.com/office/officeart/2018/2/layout/IconVerticalSolidList"/>
    <dgm:cxn modelId="{4B917BD0-25C0-4FF5-B8EA-E2D8F57B74A6}" srcId="{D3E8A98B-0E38-4F38-8EFD-CB09AFA61475}" destId="{25F93B40-2D0F-4FCF-86B7-683159472204}" srcOrd="1" destOrd="0" parTransId="{CCD813BB-757A-4D97-8A2A-537DB87E3EC1}" sibTransId="{CE642EF3-72FB-4170-BF94-C8BCBE53499A}"/>
    <dgm:cxn modelId="{FE6FBDEE-03C0-462A-90CD-A004F48D6FD7}" type="presOf" srcId="{2504764A-E52C-4BFA-AB63-FCD2FEC190E8}" destId="{8BE907C2-5EB8-4EDE-8E9A-8068A8AFE15C}" srcOrd="0" destOrd="0" presId="urn:microsoft.com/office/officeart/2018/2/layout/IconVerticalSolidList"/>
    <dgm:cxn modelId="{1391D4E8-5E47-4CA8-9693-86CA648D3D9D}" type="presParOf" srcId="{010D0DC2-27B6-4EAB-8EF6-D363AF102890}" destId="{FD1E1DF4-6D25-4608-9F07-3B73EC12423A}" srcOrd="0" destOrd="0" presId="urn:microsoft.com/office/officeart/2018/2/layout/IconVerticalSolidList"/>
    <dgm:cxn modelId="{D8A3C735-A544-4FA7-ABC1-6827FC097248}" type="presParOf" srcId="{FD1E1DF4-6D25-4608-9F07-3B73EC12423A}" destId="{CFEF9B45-1175-4657-A489-AD61A180EC42}" srcOrd="0" destOrd="0" presId="urn:microsoft.com/office/officeart/2018/2/layout/IconVerticalSolidList"/>
    <dgm:cxn modelId="{9D1F6634-0A01-4D6C-974F-5572B664133D}" type="presParOf" srcId="{FD1E1DF4-6D25-4608-9F07-3B73EC12423A}" destId="{3833A4C4-0D9C-4BBB-ABF4-EB256C6CA162}" srcOrd="1" destOrd="0" presId="urn:microsoft.com/office/officeart/2018/2/layout/IconVerticalSolidList"/>
    <dgm:cxn modelId="{B835BE5B-1092-44D5-BEB5-4B553155BA5E}" type="presParOf" srcId="{FD1E1DF4-6D25-4608-9F07-3B73EC12423A}" destId="{FD2F3BA8-2089-420C-AFED-B1257998FA95}" srcOrd="2" destOrd="0" presId="urn:microsoft.com/office/officeart/2018/2/layout/IconVerticalSolidList"/>
    <dgm:cxn modelId="{DD15B33A-00FA-4021-9B68-916F41A67BDD}" type="presParOf" srcId="{FD1E1DF4-6D25-4608-9F07-3B73EC12423A}" destId="{8BE907C2-5EB8-4EDE-8E9A-8068A8AFE15C}" srcOrd="3" destOrd="0" presId="urn:microsoft.com/office/officeart/2018/2/layout/IconVerticalSolidList"/>
    <dgm:cxn modelId="{F4E3FE0B-82AB-4B90-AC08-949AD0BA8BF4}" type="presParOf" srcId="{010D0DC2-27B6-4EAB-8EF6-D363AF102890}" destId="{144C7F63-0374-4DA2-A506-B41771FDBCDF}" srcOrd="1" destOrd="0" presId="urn:microsoft.com/office/officeart/2018/2/layout/IconVerticalSolidList"/>
    <dgm:cxn modelId="{7A0D6002-D24E-48CA-8DE0-6B7F5054D2F9}" type="presParOf" srcId="{010D0DC2-27B6-4EAB-8EF6-D363AF102890}" destId="{942A54F6-37AE-448A-9885-F56AC7AFB145}" srcOrd="2" destOrd="0" presId="urn:microsoft.com/office/officeart/2018/2/layout/IconVerticalSolidList"/>
    <dgm:cxn modelId="{2F202828-4FC5-4BE7-9ED7-F8B585E17178}" type="presParOf" srcId="{942A54F6-37AE-448A-9885-F56AC7AFB145}" destId="{B67C76E5-0D65-4149-AEC8-DBF52CD18AD9}" srcOrd="0" destOrd="0" presId="urn:microsoft.com/office/officeart/2018/2/layout/IconVerticalSolidList"/>
    <dgm:cxn modelId="{C3E8E141-9369-4C8A-A1A1-0EDE07001D03}" type="presParOf" srcId="{942A54F6-37AE-448A-9885-F56AC7AFB145}" destId="{9B958710-1FB0-48F1-8770-C570B991A6E5}" srcOrd="1" destOrd="0" presId="urn:microsoft.com/office/officeart/2018/2/layout/IconVerticalSolidList"/>
    <dgm:cxn modelId="{8AFE0FAB-0ED3-495D-AAF3-99E3C5EC0DF3}" type="presParOf" srcId="{942A54F6-37AE-448A-9885-F56AC7AFB145}" destId="{10F020F8-E673-4801-9684-A03C5D20EC68}" srcOrd="2" destOrd="0" presId="urn:microsoft.com/office/officeart/2018/2/layout/IconVerticalSolidList"/>
    <dgm:cxn modelId="{66F86954-6B50-46C3-B34C-B0093093BE54}" type="presParOf" srcId="{942A54F6-37AE-448A-9885-F56AC7AFB145}" destId="{027DE68E-C02A-4F7C-928A-1C291B009810}" srcOrd="3" destOrd="0" presId="urn:microsoft.com/office/officeart/2018/2/layout/IconVerticalSolidList"/>
    <dgm:cxn modelId="{891F094D-F1FC-4A26-B36F-F0A047483DF9}" type="presParOf" srcId="{010D0DC2-27B6-4EAB-8EF6-D363AF102890}" destId="{9F4614A2-39C1-461C-8995-FDD490F40EA7}" srcOrd="3" destOrd="0" presId="urn:microsoft.com/office/officeart/2018/2/layout/IconVerticalSolidList"/>
    <dgm:cxn modelId="{807D0906-C392-472B-919D-5D52D419831C}" type="presParOf" srcId="{010D0DC2-27B6-4EAB-8EF6-D363AF102890}" destId="{B62F439F-DAF4-4BD1-8C24-DEE1EC0BEC81}" srcOrd="4" destOrd="0" presId="urn:microsoft.com/office/officeart/2018/2/layout/IconVerticalSolidList"/>
    <dgm:cxn modelId="{3A422F6A-906F-43E6-A3C8-776898C1A7BA}" type="presParOf" srcId="{B62F439F-DAF4-4BD1-8C24-DEE1EC0BEC81}" destId="{F038807B-C27F-4A39-B037-ED44E6F29B35}" srcOrd="0" destOrd="0" presId="urn:microsoft.com/office/officeart/2018/2/layout/IconVerticalSolidList"/>
    <dgm:cxn modelId="{C801517B-7671-462E-A607-B1F066D81569}" type="presParOf" srcId="{B62F439F-DAF4-4BD1-8C24-DEE1EC0BEC81}" destId="{ADE0F95A-5406-4FB7-BFBE-966757CC6A23}" srcOrd="1" destOrd="0" presId="urn:microsoft.com/office/officeart/2018/2/layout/IconVerticalSolidList"/>
    <dgm:cxn modelId="{DB2D15F9-399A-40B9-AD63-821A5C4AE842}" type="presParOf" srcId="{B62F439F-DAF4-4BD1-8C24-DEE1EC0BEC81}" destId="{A39780AA-2B06-4353-83DB-5B50A7C795E9}" srcOrd="2" destOrd="0" presId="urn:microsoft.com/office/officeart/2018/2/layout/IconVerticalSolidList"/>
    <dgm:cxn modelId="{77C6E35C-8518-42BA-BB11-CCC72EC4209B}" type="presParOf" srcId="{B62F439F-DAF4-4BD1-8C24-DEE1EC0BEC81}" destId="{87C65F2F-D696-4B70-8887-89E204CFFFCF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708822D-4D0E-4678-96A0-163B61F47FB7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3FE4268-B8D0-4E44-81B1-1101B42F216E}">
      <dgm:prSet/>
      <dgm:spPr/>
      <dgm:t>
        <a:bodyPr/>
        <a:lstStyle/>
        <a:p>
          <a:pPr>
            <a:lnSpc>
              <a:spcPct val="100000"/>
            </a:lnSpc>
          </a:pPr>
          <a:r>
            <a:rPr lang="es-ES"/>
            <a:t>Grafana también nos ofrece la posibilidad de descargar archivos CSV que pueden ser compatibles con Excel.</a:t>
          </a:r>
          <a:endParaRPr lang="en-US"/>
        </a:p>
      </dgm:t>
    </dgm:pt>
    <dgm:pt modelId="{5CA4F8A0-488F-4D95-8F17-046BA18C1EEB}" type="parTrans" cxnId="{18CBF123-36E2-4FD1-940F-133F1A5FDBCA}">
      <dgm:prSet/>
      <dgm:spPr/>
      <dgm:t>
        <a:bodyPr/>
        <a:lstStyle/>
        <a:p>
          <a:endParaRPr lang="en-US"/>
        </a:p>
      </dgm:t>
    </dgm:pt>
    <dgm:pt modelId="{80692C4B-B5CA-488B-A7DF-092FBF32FD7A}" type="sibTrans" cxnId="{18CBF123-36E2-4FD1-940F-133F1A5FDBCA}">
      <dgm:prSet/>
      <dgm:spPr/>
      <dgm:t>
        <a:bodyPr/>
        <a:lstStyle/>
        <a:p>
          <a:endParaRPr lang="en-US"/>
        </a:p>
      </dgm:t>
    </dgm:pt>
    <dgm:pt modelId="{FD3E84FF-FC2A-43AF-BACA-9CCDE2B38851}">
      <dgm:prSet/>
      <dgm:spPr/>
      <dgm:t>
        <a:bodyPr/>
        <a:lstStyle/>
        <a:p>
          <a:pPr>
            <a:lnSpc>
              <a:spcPct val="100000"/>
            </a:lnSpc>
          </a:pPr>
          <a:r>
            <a:rPr lang="es-ES"/>
            <a:t>Gracias a estos archivos podremos tomar las diferentes métricas que nos interesen.</a:t>
          </a:r>
          <a:endParaRPr lang="en-US"/>
        </a:p>
      </dgm:t>
    </dgm:pt>
    <dgm:pt modelId="{4317F3BE-4C53-4A11-B5B1-1BCB0C8650D4}" type="parTrans" cxnId="{7637AF73-1470-4214-8109-CE634941D744}">
      <dgm:prSet/>
      <dgm:spPr/>
      <dgm:t>
        <a:bodyPr/>
        <a:lstStyle/>
        <a:p>
          <a:endParaRPr lang="en-US"/>
        </a:p>
      </dgm:t>
    </dgm:pt>
    <dgm:pt modelId="{21EC2645-F9C6-489A-B867-A3BFACB6D056}" type="sibTrans" cxnId="{7637AF73-1470-4214-8109-CE634941D744}">
      <dgm:prSet/>
      <dgm:spPr/>
      <dgm:t>
        <a:bodyPr/>
        <a:lstStyle/>
        <a:p>
          <a:endParaRPr lang="en-US"/>
        </a:p>
      </dgm:t>
    </dgm:pt>
    <dgm:pt modelId="{AF9F7EAA-CCCD-433E-83C2-D66979588102}" type="pres">
      <dgm:prSet presAssocID="{F708822D-4D0E-4678-96A0-163B61F47FB7}" presName="root" presStyleCnt="0">
        <dgm:presLayoutVars>
          <dgm:dir/>
          <dgm:resizeHandles val="exact"/>
        </dgm:presLayoutVars>
      </dgm:prSet>
      <dgm:spPr/>
    </dgm:pt>
    <dgm:pt modelId="{7442207F-3A28-46F5-91CF-241495F42217}" type="pres">
      <dgm:prSet presAssocID="{53FE4268-B8D0-4E44-81B1-1101B42F216E}" presName="compNode" presStyleCnt="0"/>
      <dgm:spPr/>
    </dgm:pt>
    <dgm:pt modelId="{E228E4CA-ABF7-47CB-AC97-2EBA07A78FF5}" type="pres">
      <dgm:prSet presAssocID="{53FE4268-B8D0-4E44-81B1-1101B42F216E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Open Folder"/>
        </a:ext>
      </dgm:extLst>
    </dgm:pt>
    <dgm:pt modelId="{19221AEF-C43D-4EBD-B359-9ACEB164FF50}" type="pres">
      <dgm:prSet presAssocID="{53FE4268-B8D0-4E44-81B1-1101B42F216E}" presName="spaceRect" presStyleCnt="0"/>
      <dgm:spPr/>
    </dgm:pt>
    <dgm:pt modelId="{2515C60A-E0C9-492F-A671-01CC812ACE11}" type="pres">
      <dgm:prSet presAssocID="{53FE4268-B8D0-4E44-81B1-1101B42F216E}" presName="textRect" presStyleLbl="revTx" presStyleIdx="0" presStyleCnt="2">
        <dgm:presLayoutVars>
          <dgm:chMax val="1"/>
          <dgm:chPref val="1"/>
        </dgm:presLayoutVars>
      </dgm:prSet>
      <dgm:spPr/>
    </dgm:pt>
    <dgm:pt modelId="{EF09C016-FDC9-4F63-81DD-A71C4BAC49E3}" type="pres">
      <dgm:prSet presAssocID="{80692C4B-B5CA-488B-A7DF-092FBF32FD7A}" presName="sibTrans" presStyleCnt="0"/>
      <dgm:spPr/>
    </dgm:pt>
    <dgm:pt modelId="{7FED7636-F972-4E4D-9DC3-637C6366D617}" type="pres">
      <dgm:prSet presAssocID="{FD3E84FF-FC2A-43AF-BACA-9CCDE2B38851}" presName="compNode" presStyleCnt="0"/>
      <dgm:spPr/>
    </dgm:pt>
    <dgm:pt modelId="{E8EDFBB4-04F4-4687-96A3-B25AA49D9FC5}" type="pres">
      <dgm:prSet presAssocID="{FD3E84FF-FC2A-43AF-BACA-9CCDE2B38851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E93F285B-6B05-468B-8D73-52A0EA52CFBA}" type="pres">
      <dgm:prSet presAssocID="{FD3E84FF-FC2A-43AF-BACA-9CCDE2B38851}" presName="spaceRect" presStyleCnt="0"/>
      <dgm:spPr/>
    </dgm:pt>
    <dgm:pt modelId="{732F3E57-99BA-45C7-8287-827A6A2750E9}" type="pres">
      <dgm:prSet presAssocID="{FD3E84FF-FC2A-43AF-BACA-9CCDE2B38851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18CBF123-36E2-4FD1-940F-133F1A5FDBCA}" srcId="{F708822D-4D0E-4678-96A0-163B61F47FB7}" destId="{53FE4268-B8D0-4E44-81B1-1101B42F216E}" srcOrd="0" destOrd="0" parTransId="{5CA4F8A0-488F-4D95-8F17-046BA18C1EEB}" sibTransId="{80692C4B-B5CA-488B-A7DF-092FBF32FD7A}"/>
    <dgm:cxn modelId="{7466FD2D-0A22-46E9-B3FC-2A5896343415}" type="presOf" srcId="{53FE4268-B8D0-4E44-81B1-1101B42F216E}" destId="{2515C60A-E0C9-492F-A671-01CC812ACE11}" srcOrd="0" destOrd="0" presId="urn:microsoft.com/office/officeart/2018/2/layout/IconLabelList"/>
    <dgm:cxn modelId="{5EED1C36-46C4-41F0-8CFD-41DB69E6AD13}" type="presOf" srcId="{FD3E84FF-FC2A-43AF-BACA-9CCDE2B38851}" destId="{732F3E57-99BA-45C7-8287-827A6A2750E9}" srcOrd="0" destOrd="0" presId="urn:microsoft.com/office/officeart/2018/2/layout/IconLabelList"/>
    <dgm:cxn modelId="{190E124D-C3BE-4F34-AA06-092485E9A56A}" type="presOf" srcId="{F708822D-4D0E-4678-96A0-163B61F47FB7}" destId="{AF9F7EAA-CCCD-433E-83C2-D66979588102}" srcOrd="0" destOrd="0" presId="urn:microsoft.com/office/officeart/2018/2/layout/IconLabelList"/>
    <dgm:cxn modelId="{7637AF73-1470-4214-8109-CE634941D744}" srcId="{F708822D-4D0E-4678-96A0-163B61F47FB7}" destId="{FD3E84FF-FC2A-43AF-BACA-9CCDE2B38851}" srcOrd="1" destOrd="0" parTransId="{4317F3BE-4C53-4A11-B5B1-1BCB0C8650D4}" sibTransId="{21EC2645-F9C6-489A-B867-A3BFACB6D056}"/>
    <dgm:cxn modelId="{57878FE7-F9B7-477B-B75E-E68E2C276DEE}" type="presParOf" srcId="{AF9F7EAA-CCCD-433E-83C2-D66979588102}" destId="{7442207F-3A28-46F5-91CF-241495F42217}" srcOrd="0" destOrd="0" presId="urn:microsoft.com/office/officeart/2018/2/layout/IconLabelList"/>
    <dgm:cxn modelId="{A53FFA3D-D27C-49E0-A113-1472E6814D89}" type="presParOf" srcId="{7442207F-3A28-46F5-91CF-241495F42217}" destId="{E228E4CA-ABF7-47CB-AC97-2EBA07A78FF5}" srcOrd="0" destOrd="0" presId="urn:microsoft.com/office/officeart/2018/2/layout/IconLabelList"/>
    <dgm:cxn modelId="{08530B2B-6C88-4E8A-B3C2-E6C5CDD6CC7E}" type="presParOf" srcId="{7442207F-3A28-46F5-91CF-241495F42217}" destId="{19221AEF-C43D-4EBD-B359-9ACEB164FF50}" srcOrd="1" destOrd="0" presId="urn:microsoft.com/office/officeart/2018/2/layout/IconLabelList"/>
    <dgm:cxn modelId="{1CD539EA-C86B-43D5-BB87-F73C42E51DE7}" type="presParOf" srcId="{7442207F-3A28-46F5-91CF-241495F42217}" destId="{2515C60A-E0C9-492F-A671-01CC812ACE11}" srcOrd="2" destOrd="0" presId="urn:microsoft.com/office/officeart/2018/2/layout/IconLabelList"/>
    <dgm:cxn modelId="{2D9A8090-5622-426E-A299-374D0FD6210C}" type="presParOf" srcId="{AF9F7EAA-CCCD-433E-83C2-D66979588102}" destId="{EF09C016-FDC9-4F63-81DD-A71C4BAC49E3}" srcOrd="1" destOrd="0" presId="urn:microsoft.com/office/officeart/2018/2/layout/IconLabelList"/>
    <dgm:cxn modelId="{AAC830DB-6B4B-49AF-9EA3-30ADEF2BB955}" type="presParOf" srcId="{AF9F7EAA-CCCD-433E-83C2-D66979588102}" destId="{7FED7636-F972-4E4D-9DC3-637C6366D617}" srcOrd="2" destOrd="0" presId="urn:microsoft.com/office/officeart/2018/2/layout/IconLabelList"/>
    <dgm:cxn modelId="{BF225E7A-F10A-4721-A115-598B54F13973}" type="presParOf" srcId="{7FED7636-F972-4E4D-9DC3-637C6366D617}" destId="{E8EDFBB4-04F4-4687-96A3-B25AA49D9FC5}" srcOrd="0" destOrd="0" presId="urn:microsoft.com/office/officeart/2018/2/layout/IconLabelList"/>
    <dgm:cxn modelId="{2F633EC5-CE40-4C8D-AE2F-3917E3A90332}" type="presParOf" srcId="{7FED7636-F972-4E4D-9DC3-637C6366D617}" destId="{E93F285B-6B05-468B-8D73-52A0EA52CFBA}" srcOrd="1" destOrd="0" presId="urn:microsoft.com/office/officeart/2018/2/layout/IconLabelList"/>
    <dgm:cxn modelId="{159101C5-025C-4F39-8FA6-7DB927ECF3A3}" type="presParOf" srcId="{7FED7636-F972-4E4D-9DC3-637C6366D617}" destId="{732F3E57-99BA-45C7-8287-827A6A2750E9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BD19A55-93B0-41DB-96EA-6FD73837E59D}">
      <dsp:nvSpPr>
        <dsp:cNvPr id="0" name=""/>
        <dsp:cNvSpPr/>
      </dsp:nvSpPr>
      <dsp:spPr>
        <a:xfrm>
          <a:off x="898829" y="288"/>
          <a:ext cx="1001496" cy="1001496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E2A72F1-33BC-4354-9CB1-5866A8B6B30D}">
      <dsp:nvSpPr>
        <dsp:cNvPr id="0" name=""/>
        <dsp:cNvSpPr/>
      </dsp:nvSpPr>
      <dsp:spPr>
        <a:xfrm>
          <a:off x="1112262" y="213721"/>
          <a:ext cx="574628" cy="57462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D76B14A-F3E6-4BF4-8FD4-84597272C39F}">
      <dsp:nvSpPr>
        <dsp:cNvPr id="0" name=""/>
        <dsp:cNvSpPr/>
      </dsp:nvSpPr>
      <dsp:spPr>
        <a:xfrm>
          <a:off x="578678" y="1313725"/>
          <a:ext cx="1641796" cy="6567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ES" sz="1100" kern="1200" dirty="0"/>
            <a:t>Introducción y objetivos</a:t>
          </a:r>
          <a:endParaRPr lang="en-US" sz="1100" kern="1200" dirty="0"/>
        </a:p>
      </dsp:txBody>
      <dsp:txXfrm>
        <a:off x="578678" y="1313725"/>
        <a:ext cx="1641796" cy="656718"/>
      </dsp:txXfrm>
    </dsp:sp>
    <dsp:sp modelId="{B7E4FABE-02EB-488A-BE77-AA551EC11AB7}">
      <dsp:nvSpPr>
        <dsp:cNvPr id="0" name=""/>
        <dsp:cNvSpPr/>
      </dsp:nvSpPr>
      <dsp:spPr>
        <a:xfrm>
          <a:off x="2827940" y="288"/>
          <a:ext cx="1001496" cy="1001496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36E25B2-9615-4DFB-A05B-502B90A25943}">
      <dsp:nvSpPr>
        <dsp:cNvPr id="0" name=""/>
        <dsp:cNvSpPr/>
      </dsp:nvSpPr>
      <dsp:spPr>
        <a:xfrm>
          <a:off x="3041374" y="213721"/>
          <a:ext cx="574628" cy="57462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7D87EF-6828-4A2B-ADC6-CD251A3F69FC}">
      <dsp:nvSpPr>
        <dsp:cNvPr id="0" name=""/>
        <dsp:cNvSpPr/>
      </dsp:nvSpPr>
      <dsp:spPr>
        <a:xfrm>
          <a:off x="2507790" y="1313725"/>
          <a:ext cx="1641796" cy="6567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ES" sz="1100" kern="1200"/>
            <a:t>Tecnologías usadas</a:t>
          </a:r>
          <a:endParaRPr lang="en-US" sz="1100" kern="1200"/>
        </a:p>
      </dsp:txBody>
      <dsp:txXfrm>
        <a:off x="2507790" y="1313725"/>
        <a:ext cx="1641796" cy="656718"/>
      </dsp:txXfrm>
    </dsp:sp>
    <dsp:sp modelId="{B5A23B23-1DED-4A64-98C0-6FD729DD7842}">
      <dsp:nvSpPr>
        <dsp:cNvPr id="0" name=""/>
        <dsp:cNvSpPr/>
      </dsp:nvSpPr>
      <dsp:spPr>
        <a:xfrm>
          <a:off x="4757051" y="288"/>
          <a:ext cx="1001496" cy="1001496"/>
        </a:xfrm>
        <a:prstGeom prst="ellipse">
          <a:avLst/>
        </a:prstGeom>
        <a:blipFill rotWithShape="0">
          <a:blip xmlns:r="http://schemas.openxmlformats.org/officeDocument/2006/relationships" r:embed="rId5"/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A79688B-92A3-4CE2-9260-32B6E011CB26}">
      <dsp:nvSpPr>
        <dsp:cNvPr id="0" name=""/>
        <dsp:cNvSpPr/>
      </dsp:nvSpPr>
      <dsp:spPr>
        <a:xfrm>
          <a:off x="4970485" y="213721"/>
          <a:ext cx="574628" cy="574628"/>
        </a:xfrm>
        <a:prstGeom prst="rect">
          <a:avLst/>
        </a:prstGeom>
        <a:blipFill>
          <a:blip xmlns:r="http://schemas.openxmlformats.org/officeDocument/2006/relationships"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3E3F13-8E42-4B5D-8237-3BDB931A29CB}">
      <dsp:nvSpPr>
        <dsp:cNvPr id="0" name=""/>
        <dsp:cNvSpPr/>
      </dsp:nvSpPr>
      <dsp:spPr>
        <a:xfrm>
          <a:off x="4436901" y="1313725"/>
          <a:ext cx="1641796" cy="6567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ES" sz="1100" kern="1200" dirty="0"/>
            <a:t>Configuración de los sensores y programación de los ESP32</a:t>
          </a:r>
          <a:endParaRPr lang="en-US" sz="1100" kern="1200" dirty="0"/>
        </a:p>
      </dsp:txBody>
      <dsp:txXfrm>
        <a:off x="4436901" y="1313725"/>
        <a:ext cx="1641796" cy="656718"/>
      </dsp:txXfrm>
    </dsp:sp>
    <dsp:sp modelId="{4133AADB-C2F4-4242-9B28-E08432845653}">
      <dsp:nvSpPr>
        <dsp:cNvPr id="0" name=""/>
        <dsp:cNvSpPr/>
      </dsp:nvSpPr>
      <dsp:spPr>
        <a:xfrm>
          <a:off x="6686163" y="288"/>
          <a:ext cx="1001496" cy="1001496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CB40E61-F76B-4FF9-82FF-493CC3193CF7}">
      <dsp:nvSpPr>
        <dsp:cNvPr id="0" name=""/>
        <dsp:cNvSpPr/>
      </dsp:nvSpPr>
      <dsp:spPr>
        <a:xfrm>
          <a:off x="6899596" y="213721"/>
          <a:ext cx="574628" cy="574628"/>
        </a:xfrm>
        <a:prstGeom prst="rect">
          <a:avLst/>
        </a:prstGeom>
        <a:blipFill>
          <a:blip xmlns:r="http://schemas.openxmlformats.org/officeDocument/2006/relationships"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E6FA081-7441-4BCD-A31D-180F2ECBDCB9}">
      <dsp:nvSpPr>
        <dsp:cNvPr id="0" name=""/>
        <dsp:cNvSpPr/>
      </dsp:nvSpPr>
      <dsp:spPr>
        <a:xfrm>
          <a:off x="6366012" y="1313725"/>
          <a:ext cx="1641796" cy="6567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ES" sz="1100" kern="1200"/>
            <a:t>Red y servidor Python</a:t>
          </a:r>
          <a:endParaRPr lang="en-US" sz="1100" kern="1200"/>
        </a:p>
      </dsp:txBody>
      <dsp:txXfrm>
        <a:off x="6366012" y="1313725"/>
        <a:ext cx="1641796" cy="656718"/>
      </dsp:txXfrm>
    </dsp:sp>
    <dsp:sp modelId="{131292F5-E4BC-4CED-ACC2-FE693B86743E}">
      <dsp:nvSpPr>
        <dsp:cNvPr id="0" name=""/>
        <dsp:cNvSpPr/>
      </dsp:nvSpPr>
      <dsp:spPr>
        <a:xfrm>
          <a:off x="8615274" y="288"/>
          <a:ext cx="1001496" cy="1001496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41309BA-CD83-428E-94F7-808EE6C88913}">
      <dsp:nvSpPr>
        <dsp:cNvPr id="0" name=""/>
        <dsp:cNvSpPr/>
      </dsp:nvSpPr>
      <dsp:spPr>
        <a:xfrm>
          <a:off x="8828708" y="213721"/>
          <a:ext cx="574628" cy="574628"/>
        </a:xfrm>
        <a:prstGeom prst="rect">
          <a:avLst/>
        </a:prstGeom>
        <a:blipFill>
          <a:blip xmlns:r="http://schemas.openxmlformats.org/officeDocument/2006/relationships"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0A5163-850D-4350-9EDE-AE974548F8F1}">
      <dsp:nvSpPr>
        <dsp:cNvPr id="0" name=""/>
        <dsp:cNvSpPr/>
      </dsp:nvSpPr>
      <dsp:spPr>
        <a:xfrm>
          <a:off x="8295124" y="1313725"/>
          <a:ext cx="1641796" cy="6567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ES" sz="1100" kern="1200"/>
            <a:t>Presentación de los datos</a:t>
          </a:r>
          <a:endParaRPr lang="en-US" sz="1100" kern="1200"/>
        </a:p>
      </dsp:txBody>
      <dsp:txXfrm>
        <a:off x="8295124" y="1313725"/>
        <a:ext cx="1641796" cy="656718"/>
      </dsp:txXfrm>
    </dsp:sp>
    <dsp:sp modelId="{8CC90DF2-29AD-4396-9AD7-61F7E20145BF}">
      <dsp:nvSpPr>
        <dsp:cNvPr id="0" name=""/>
        <dsp:cNvSpPr/>
      </dsp:nvSpPr>
      <dsp:spPr>
        <a:xfrm>
          <a:off x="2827940" y="2380893"/>
          <a:ext cx="1001496" cy="1001496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6092FF0-4D12-4276-906B-579718F88D38}">
      <dsp:nvSpPr>
        <dsp:cNvPr id="0" name=""/>
        <dsp:cNvSpPr/>
      </dsp:nvSpPr>
      <dsp:spPr>
        <a:xfrm>
          <a:off x="3041374" y="2594327"/>
          <a:ext cx="574628" cy="574628"/>
        </a:xfrm>
        <a:prstGeom prst="rect">
          <a:avLst/>
        </a:prstGeom>
        <a:blipFill>
          <a:blip xmlns:r="http://schemas.openxmlformats.org/officeDocument/2006/relationships"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D9933E-F888-4CF2-A3A2-022533350B3A}">
      <dsp:nvSpPr>
        <dsp:cNvPr id="0" name=""/>
        <dsp:cNvSpPr/>
      </dsp:nvSpPr>
      <dsp:spPr>
        <a:xfrm>
          <a:off x="2507790" y="3694331"/>
          <a:ext cx="1641796" cy="6567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ES" sz="1100" kern="1200"/>
            <a:t>Pruebas y resultados</a:t>
          </a:r>
          <a:endParaRPr lang="en-US" sz="1100" kern="1200" dirty="0"/>
        </a:p>
      </dsp:txBody>
      <dsp:txXfrm>
        <a:off x="2507790" y="3694331"/>
        <a:ext cx="1641796" cy="656718"/>
      </dsp:txXfrm>
    </dsp:sp>
    <dsp:sp modelId="{560A4447-B11E-44CD-BCB3-9A363A52000A}">
      <dsp:nvSpPr>
        <dsp:cNvPr id="0" name=""/>
        <dsp:cNvSpPr/>
      </dsp:nvSpPr>
      <dsp:spPr>
        <a:xfrm>
          <a:off x="4757051" y="2380893"/>
          <a:ext cx="1001496" cy="1001496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B852D25-33A8-484C-B8C4-2EA0B2C02DF8}">
      <dsp:nvSpPr>
        <dsp:cNvPr id="0" name=""/>
        <dsp:cNvSpPr/>
      </dsp:nvSpPr>
      <dsp:spPr>
        <a:xfrm>
          <a:off x="4970485" y="2594327"/>
          <a:ext cx="574628" cy="574628"/>
        </a:xfrm>
        <a:prstGeom prst="rect">
          <a:avLst/>
        </a:prstGeom>
        <a:blipFill>
          <a:blip xmlns:r="http://schemas.openxmlformats.org/officeDocument/2006/relationships"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912C8D-5616-44B2-AAAF-D81D050494D0}">
      <dsp:nvSpPr>
        <dsp:cNvPr id="0" name=""/>
        <dsp:cNvSpPr/>
      </dsp:nvSpPr>
      <dsp:spPr>
        <a:xfrm>
          <a:off x="4436901" y="3694331"/>
          <a:ext cx="1641796" cy="6567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ES" sz="1100" kern="1200" noProof="0" dirty="0"/>
            <a:t>trabajos</a:t>
          </a:r>
          <a:r>
            <a:rPr lang="en-US" sz="1100" kern="1200" dirty="0"/>
            <a:t> </a:t>
          </a:r>
          <a:r>
            <a:rPr lang="es-ES" sz="1100" kern="1200" noProof="0" dirty="0"/>
            <a:t>futuros</a:t>
          </a:r>
        </a:p>
      </dsp:txBody>
      <dsp:txXfrm>
        <a:off x="4436901" y="3694331"/>
        <a:ext cx="1641796" cy="656718"/>
      </dsp:txXfrm>
    </dsp:sp>
    <dsp:sp modelId="{8554307D-62AD-47D9-AA7F-B37110772D99}">
      <dsp:nvSpPr>
        <dsp:cNvPr id="0" name=""/>
        <dsp:cNvSpPr/>
      </dsp:nvSpPr>
      <dsp:spPr>
        <a:xfrm>
          <a:off x="6686163" y="2380893"/>
          <a:ext cx="1001496" cy="1001496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67CE0A5-896C-4C8E-80FE-B3FAEC27DDE7}">
      <dsp:nvSpPr>
        <dsp:cNvPr id="0" name=""/>
        <dsp:cNvSpPr/>
      </dsp:nvSpPr>
      <dsp:spPr>
        <a:xfrm>
          <a:off x="6899596" y="2594327"/>
          <a:ext cx="574628" cy="574628"/>
        </a:xfrm>
        <a:prstGeom prst="rect">
          <a:avLst/>
        </a:prstGeom>
        <a:blipFill>
          <a:blip xmlns:r="http://schemas.openxmlformats.org/officeDocument/2006/relationships"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9BEF36B-4624-47BD-9721-1F9EF5AC5E96}">
      <dsp:nvSpPr>
        <dsp:cNvPr id="0" name=""/>
        <dsp:cNvSpPr/>
      </dsp:nvSpPr>
      <dsp:spPr>
        <a:xfrm>
          <a:off x="6366012" y="3694331"/>
          <a:ext cx="1641796" cy="6567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ES" sz="1100" kern="1200"/>
            <a:t>Demo</a:t>
          </a:r>
          <a:endParaRPr lang="en-US" sz="1100" kern="1200" dirty="0"/>
        </a:p>
      </dsp:txBody>
      <dsp:txXfrm>
        <a:off x="6366012" y="3694331"/>
        <a:ext cx="1641796" cy="65671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EF9B45-1175-4657-A489-AD61A180EC42}">
      <dsp:nvSpPr>
        <dsp:cNvPr id="0" name=""/>
        <dsp:cNvSpPr/>
      </dsp:nvSpPr>
      <dsp:spPr>
        <a:xfrm>
          <a:off x="0" y="531"/>
          <a:ext cx="10515600" cy="124293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833A4C4-0D9C-4BBB-ABF4-EB256C6CA162}">
      <dsp:nvSpPr>
        <dsp:cNvPr id="0" name=""/>
        <dsp:cNvSpPr/>
      </dsp:nvSpPr>
      <dsp:spPr>
        <a:xfrm>
          <a:off x="375988" y="280191"/>
          <a:ext cx="683614" cy="68361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8BE907C2-5EB8-4EDE-8E9A-8068A8AFE15C}">
      <dsp:nvSpPr>
        <dsp:cNvPr id="0" name=""/>
        <dsp:cNvSpPr/>
      </dsp:nvSpPr>
      <dsp:spPr>
        <a:xfrm>
          <a:off x="1435590" y="531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500" kern="1200"/>
            <a:t>Hemos usado Grafana para mostrar los datos en una interfaz gráfica.</a:t>
          </a:r>
          <a:endParaRPr lang="en-US" sz="2500" kern="1200"/>
        </a:p>
      </dsp:txBody>
      <dsp:txXfrm>
        <a:off x="1435590" y="531"/>
        <a:ext cx="9080009" cy="1242935"/>
      </dsp:txXfrm>
    </dsp:sp>
    <dsp:sp modelId="{B67C76E5-0D65-4149-AEC8-DBF52CD18AD9}">
      <dsp:nvSpPr>
        <dsp:cNvPr id="0" name=""/>
        <dsp:cNvSpPr/>
      </dsp:nvSpPr>
      <dsp:spPr>
        <a:xfrm>
          <a:off x="0" y="1554201"/>
          <a:ext cx="10515600" cy="124293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B958710-1FB0-48F1-8770-C570B991A6E5}">
      <dsp:nvSpPr>
        <dsp:cNvPr id="0" name=""/>
        <dsp:cNvSpPr/>
      </dsp:nvSpPr>
      <dsp:spPr>
        <a:xfrm>
          <a:off x="375988" y="1833861"/>
          <a:ext cx="683614" cy="68361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027DE68E-C02A-4F7C-928A-1C291B009810}">
      <dsp:nvSpPr>
        <dsp:cNvPr id="0" name=""/>
        <dsp:cNvSpPr/>
      </dsp:nvSpPr>
      <dsp:spPr>
        <a:xfrm>
          <a:off x="1435590" y="1554201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500" kern="1200" dirty="0"/>
            <a:t>Para ello, tendremos que instalar el plugin de SQLite y añadir como fuente de datos nuestro archivo de base de datos.</a:t>
          </a:r>
          <a:endParaRPr lang="en-US" sz="2500" kern="1200" dirty="0"/>
        </a:p>
      </dsp:txBody>
      <dsp:txXfrm>
        <a:off x="1435590" y="1554201"/>
        <a:ext cx="9080009" cy="1242935"/>
      </dsp:txXfrm>
    </dsp:sp>
    <dsp:sp modelId="{F038807B-C27F-4A39-B037-ED44E6F29B35}">
      <dsp:nvSpPr>
        <dsp:cNvPr id="0" name=""/>
        <dsp:cNvSpPr/>
      </dsp:nvSpPr>
      <dsp:spPr>
        <a:xfrm>
          <a:off x="0" y="3107870"/>
          <a:ext cx="10515600" cy="124293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DE0F95A-5406-4FB7-BFBE-966757CC6A23}">
      <dsp:nvSpPr>
        <dsp:cNvPr id="0" name=""/>
        <dsp:cNvSpPr/>
      </dsp:nvSpPr>
      <dsp:spPr>
        <a:xfrm>
          <a:off x="375988" y="3387531"/>
          <a:ext cx="683614" cy="68361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87C65F2F-D696-4B70-8887-89E204CFFFCF}">
      <dsp:nvSpPr>
        <dsp:cNvPr id="0" name=""/>
        <dsp:cNvSpPr/>
      </dsp:nvSpPr>
      <dsp:spPr>
        <a:xfrm>
          <a:off x="1435590" y="3107870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500" kern="1200" dirty="0"/>
            <a:t>Posteriormente podremos hacer consultas SQL </a:t>
          </a:r>
          <a:endParaRPr lang="en-US" sz="2500" kern="1200" dirty="0"/>
        </a:p>
      </dsp:txBody>
      <dsp:txXfrm>
        <a:off x="1435590" y="3107870"/>
        <a:ext cx="9080009" cy="124293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28E4CA-ABF7-47CB-AC97-2EBA07A78FF5}">
      <dsp:nvSpPr>
        <dsp:cNvPr id="0" name=""/>
        <dsp:cNvSpPr/>
      </dsp:nvSpPr>
      <dsp:spPr>
        <a:xfrm>
          <a:off x="895743" y="900383"/>
          <a:ext cx="1447875" cy="144787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515C60A-E0C9-492F-A671-01CC812ACE11}">
      <dsp:nvSpPr>
        <dsp:cNvPr id="0" name=""/>
        <dsp:cNvSpPr/>
      </dsp:nvSpPr>
      <dsp:spPr>
        <a:xfrm>
          <a:off x="10931" y="2730954"/>
          <a:ext cx="3217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/>
            <a:t>Grafana también nos ofrece la posibilidad de descargar archivos CSV que pueden ser compatibles con Excel.</a:t>
          </a:r>
          <a:endParaRPr lang="en-US" sz="1400" kern="1200"/>
        </a:p>
      </dsp:txBody>
      <dsp:txXfrm>
        <a:off x="10931" y="2730954"/>
        <a:ext cx="3217500" cy="720000"/>
      </dsp:txXfrm>
    </dsp:sp>
    <dsp:sp modelId="{E8EDFBB4-04F4-4687-96A3-B25AA49D9FC5}">
      <dsp:nvSpPr>
        <dsp:cNvPr id="0" name=""/>
        <dsp:cNvSpPr/>
      </dsp:nvSpPr>
      <dsp:spPr>
        <a:xfrm>
          <a:off x="4676306" y="900383"/>
          <a:ext cx="1447875" cy="144787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2F3E57-99BA-45C7-8287-827A6A2750E9}">
      <dsp:nvSpPr>
        <dsp:cNvPr id="0" name=""/>
        <dsp:cNvSpPr/>
      </dsp:nvSpPr>
      <dsp:spPr>
        <a:xfrm>
          <a:off x="3791493" y="2730954"/>
          <a:ext cx="3217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/>
            <a:t>Gracias a estos archivos podremos tomar las diferentes métricas que nos interesen.</a:t>
          </a:r>
          <a:endParaRPr lang="en-US" sz="1400" kern="1200"/>
        </a:p>
      </dsp:txBody>
      <dsp:txXfrm>
        <a:off x="3791493" y="2730954"/>
        <a:ext cx="32175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7219B1-FB30-42FF-87EE-73992B2BC806}" type="datetimeFigureOut">
              <a:rPr lang="es-ES" smtClean="0"/>
              <a:t>25/09/2024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D49B46-C492-4D6E-9349-DC708BD7615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194036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34DB43-83C2-6764-18F4-F1CD4D06D8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68ABFBB-058E-9863-3F52-60B86448D3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FD6DFC9-F34C-16A6-EFF7-1864F8A49F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9BCE8-71E1-41F3-90BA-FCBB5C305A2C}" type="datetime1">
              <a:rPr lang="es-ES" smtClean="0"/>
              <a:t>25/09/2024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4710E20-DB60-827D-2652-D0A0F9E326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878410A-5FB9-DDB4-D1EF-47806C5D9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A9972-DD30-417E-8B17-EF200A8ED81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520427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86FB29-E5AD-733E-3BF0-AF518AC01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27923D8F-60E4-CF25-EF0C-1D03C23346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EF0EC1D-2A33-0CAF-2885-3876C87FEE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ABF70-5686-4A7A-8647-FC070412E521}" type="datetime1">
              <a:rPr lang="es-ES" smtClean="0"/>
              <a:t>25/09/2024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3BC4886-3EE8-2A37-11DC-E9F058E262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EDFC697-CE5D-51B2-EECB-F709F52772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A9972-DD30-417E-8B17-EF200A8ED81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470271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D6431A69-0F27-D3D2-0ED0-5BB87F8DDBC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D6C21CF5-BCCF-09DB-2797-661275B204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26BBFA7-B97A-A5E9-C8B8-04B0D9E757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091FF-58A9-4526-AAB6-2F6C2A7E2F54}" type="datetime1">
              <a:rPr lang="es-ES" smtClean="0"/>
              <a:t>25/09/2024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547A5D5-C1BB-B07F-5248-D6CE4BEAF5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31BA863-6372-7794-0526-411DE2643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A9972-DD30-417E-8B17-EF200A8ED81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808237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6CB277-7DA4-6C85-B0F8-D8C00127D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2416425-5F96-4B88-9A9E-938294E3B2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3C678BB-95B5-A247-9DEE-8176CA3B51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06598-1DB9-4F40-B8CB-F44F41899DB7}" type="datetime1">
              <a:rPr lang="es-ES" smtClean="0"/>
              <a:t>25/09/2024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CDA5936-7773-E86F-8DC7-80BE5FBC93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D90D6C7-ED23-99F6-760A-91194778E3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A9972-DD30-417E-8B17-EF200A8ED81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135338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D2E863-429B-DC87-F386-A88B84E82C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65A9577-9E30-12A9-34AA-6EE212E072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7627E6E-A663-AB4D-7F82-71A64EBA6C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71A42-0E8D-41F7-8F87-1BC5D149FF3F}" type="datetime1">
              <a:rPr lang="es-ES" smtClean="0"/>
              <a:t>25/09/2024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F15F587-E862-52BC-4E09-4C53464EFE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665B7F5-41CC-2F54-AB0B-12C6E021E1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A9972-DD30-417E-8B17-EF200A8ED81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293476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997D06-1661-9149-24F5-34CE955229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8D2E5F3-21BC-3C0F-E8EB-30CDD10EE4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DD91476-7C91-E578-ED75-712B4664A1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87AF4DE-D907-0383-B4E5-055E83A09D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09840-BD01-4E2E-95C9-5CF6CC84C1A3}" type="datetime1">
              <a:rPr lang="es-ES" smtClean="0"/>
              <a:t>25/09/2024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8FEBF91F-5B22-050C-78B2-BF3B702073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B326001-612E-4528-B26D-11ECD673AC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A9972-DD30-417E-8B17-EF200A8ED81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745161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CFFF18-72AD-719B-22E6-875AB40FD2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D5BB96E-823D-1E05-FC3D-1B3F3B0AEE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8627D2AE-0575-BF6C-453C-DEBEBF099B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07E91BD5-4003-372F-61BC-237FE90289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B1E515C6-825E-DAB4-DE8A-24E0FE4A72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5140CD81-B060-B017-3CC7-7A6B32F11E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B7CB63-B275-4005-93A8-121DD27C772E}" type="datetime1">
              <a:rPr lang="es-ES" smtClean="0"/>
              <a:t>25/09/2024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AB7C6DC8-6073-722B-36A9-B305D6CFCD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84B13D96-88E4-B763-8032-866AFFA781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A9972-DD30-417E-8B17-EF200A8ED81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717654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AEB13B-AAFA-D1A9-38E1-D5CDE8CEDA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D0ADAC98-89B4-BAE9-62F8-D18DAC717E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793D7-0537-4404-90B5-9311E6D2190E}" type="datetime1">
              <a:rPr lang="es-ES" smtClean="0"/>
              <a:t>25/09/2024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52C412C6-9229-4D09-25F5-E54BCF1654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B941E9F0-0EF8-6A21-D1F5-4BF1ED61EE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A9972-DD30-417E-8B17-EF200A8ED81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454468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838B3B80-06E0-240A-51F8-72AE1E1B8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17AE9-EDAB-4535-95F5-BDE458589556}" type="datetime1">
              <a:rPr lang="es-ES" smtClean="0"/>
              <a:t>25/09/2024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EC7E879C-BF4C-809F-7835-047855DF54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578CE29-447D-6A35-C72E-D9D7BA21D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A9972-DD30-417E-8B17-EF200A8ED81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029947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7B6981-7531-8855-2C3F-66ED6901B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69AC505-0F39-A508-73BE-23BEF6E6FC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B200233-F5D4-5094-ACC7-FE95DC4D35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BCB5EC4-7542-6E99-8C32-79FDB7A73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B54CE-8DA3-47A0-94E2-7E68DCAD570D}" type="datetime1">
              <a:rPr lang="es-ES" smtClean="0"/>
              <a:t>25/09/2024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CEB411D-204E-45AF-B52C-03D324B513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5E14AFF-D692-004C-53B9-47012F4CD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A9972-DD30-417E-8B17-EF200A8ED81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478014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9D4B5D-83DD-C6BE-4A2E-C17498BA51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7A5F181B-04F7-60FB-B8C1-0986D843F4A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26B843D-F87F-ABE1-9B42-1FE9EA847F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63CE0D6-0F3A-3BDD-9C8A-8BFD4C99E0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ACFB2-358D-4E61-A0F6-65BE26619D39}" type="datetime1">
              <a:rPr lang="es-ES" smtClean="0"/>
              <a:t>25/09/2024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C8CEE65-DBCD-7920-4EC3-35EBF8E5F0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C3D2C0E-E677-61DC-DDB4-2162D65D9A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A9972-DD30-417E-8B17-EF200A8ED81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06145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DFAF6995-8ADB-A240-DF47-CC27046115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336FFEC-C737-3D47-BF2D-06E72AC089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217A501-60D2-57B8-F6E2-BB0101D1CC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643CCFF-7923-4F02-8E1F-438CA17F3285}" type="datetime1">
              <a:rPr lang="es-ES" smtClean="0"/>
              <a:t>25/09/2024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851BA28-9637-0E9D-E708-D53593556D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493C307-26E8-AE59-E6A6-C5640E007A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CFA9972-DD30-417E-8B17-EF200A8ED81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444121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jpeg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jpeg"/><Relationship Id="rId4" Type="http://schemas.openxmlformats.org/officeDocument/2006/relationships/image" Target="../media/image38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11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svg"/><Relationship Id="rId4" Type="http://schemas.openxmlformats.org/officeDocument/2006/relationships/image" Target="../media/image61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sv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diagramLayout" Target="../diagrams/layout2.xml"/><Relationship Id="rId7" Type="http://schemas.openxmlformats.org/officeDocument/2006/relationships/image" Target="../media/image12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diagramLayout" Target="../diagrams/layout3.xml"/><Relationship Id="rId7" Type="http://schemas.openxmlformats.org/officeDocument/2006/relationships/image" Target="../media/image12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Relationship Id="rId9" Type="http://schemas.openxmlformats.org/officeDocument/2006/relationships/image" Target="../media/image7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74B0B678-CD10-4371-96E5-2706F4579F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A9270323-9616-4384-857D-E86B78272E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2340441" y="2666183"/>
            <a:ext cx="5860051" cy="527712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8A3838D5-9565-4601-BAC3-D1B5BDB803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3349A4B8-3246-4579-922E-FE1155C7F0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CBC4F608-B4B8-48C3-9572-C0F061B1C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517897"/>
            <a:ext cx="11111729" cy="585796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7BE2E1D-C62C-E282-8588-CD8CA4EEF1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67475" y="847827"/>
            <a:ext cx="5408813" cy="116958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2500" b="1" dirty="0"/>
              <a:t>Sistema de Bajo </a:t>
            </a:r>
            <a:r>
              <a:rPr lang="es-ES" sz="2500" b="1" dirty="0"/>
              <a:t>Coste</a:t>
            </a:r>
            <a:r>
              <a:rPr lang="en-US" sz="2500" b="1" dirty="0"/>
              <a:t> para </a:t>
            </a:r>
            <a:r>
              <a:rPr lang="es-ES" sz="2500" b="1" dirty="0"/>
              <a:t>Contabilizar</a:t>
            </a:r>
            <a:r>
              <a:rPr lang="en-US" sz="2500" b="1" dirty="0"/>
              <a:t> </a:t>
            </a:r>
            <a:r>
              <a:rPr lang="es-ES" sz="2500" b="1" dirty="0"/>
              <a:t>el</a:t>
            </a:r>
            <a:r>
              <a:rPr lang="en-US" sz="2500" b="1" dirty="0"/>
              <a:t> </a:t>
            </a:r>
            <a:r>
              <a:rPr lang="es-ES" sz="2500" b="1" dirty="0"/>
              <a:t>Aforo</a:t>
            </a:r>
            <a:r>
              <a:rPr lang="en-US" sz="2500" b="1" dirty="0"/>
              <a:t> de </a:t>
            </a:r>
            <a:r>
              <a:rPr lang="es-ES" sz="2500" b="1" dirty="0"/>
              <a:t>una</a:t>
            </a:r>
            <a:r>
              <a:rPr lang="en-US" sz="2500" b="1" dirty="0"/>
              <a:t> </a:t>
            </a:r>
            <a:r>
              <a:rPr lang="es-ES" sz="2500" b="1" dirty="0"/>
              <a:t>Biblioteca</a:t>
            </a:r>
          </a:p>
        </p:txBody>
      </p:sp>
      <p:pic>
        <p:nvPicPr>
          <p:cNvPr id="5" name="Imagen 4" descr="Imagen que contiene Texto&#10;&#10;Descripción generada automáticamente">
            <a:extLst>
              <a:ext uri="{FF2B5EF4-FFF2-40B4-BE49-F238E27FC236}">
                <a16:creationId xmlns:a16="http://schemas.microsoft.com/office/drawing/2014/main" id="{5D525574-4005-4807-B9BE-938116F409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14401" y="1335180"/>
            <a:ext cx="4389120" cy="1459382"/>
          </a:xfrm>
          <a:prstGeom prst="rect">
            <a:avLst/>
          </a:prstGeom>
          <a:noFill/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1382A32C-5B0C-4B1C-A074-76C6DBCC9F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957331" y="2188548"/>
            <a:ext cx="5041025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CCC1318-A03B-6A97-AEED-064779D1C34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14401" y="4618772"/>
            <a:ext cx="4389120" cy="493776"/>
          </a:xfrm>
          <a:prstGeom prst="rect">
            <a:avLst/>
          </a:prstGeom>
          <a:noFill/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B4BB6EFE-14CD-160F-9789-D3A0E51A76CC}"/>
              </a:ext>
            </a:extLst>
          </p:cNvPr>
          <p:cNvSpPr txBox="1"/>
          <p:nvPr/>
        </p:nvSpPr>
        <p:spPr>
          <a:xfrm>
            <a:off x="5868786" y="2508105"/>
            <a:ext cx="5408813" cy="36324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AUTOR: Bruno Moral Delgado</a:t>
            </a:r>
          </a:p>
          <a:p>
            <a:pPr indent="-228600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DIRECTOR: Juan Carlos Aarnoutse Sánchez</a:t>
            </a:r>
          </a:p>
          <a:p>
            <a:pPr indent="-228600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ES" sz="2000" dirty="0">
                <a:effectLst/>
              </a:rPr>
              <a:t>Septiembre</a:t>
            </a:r>
            <a:r>
              <a:rPr lang="en-US" sz="2000" dirty="0">
                <a:effectLst/>
              </a:rPr>
              <a:t> / 2024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D9776C03-411D-47A4-5D41-6E83CEA0A6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A9972-DD30-417E-8B17-EF200A8ED812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83823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ctangle 3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3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Freeform: Shape 3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9" name="Isosceles Triangle 3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Isosceles Triangle 4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69E287C7-A856-C8A7-928B-29F1CB92F9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4291" y="412303"/>
            <a:ext cx="5843418" cy="1325563"/>
          </a:xfrm>
        </p:spPr>
        <p:txBody>
          <a:bodyPr/>
          <a:lstStyle/>
          <a:p>
            <a:pPr algn="ctr"/>
            <a:r>
              <a:rPr lang="es-ES" dirty="0">
                <a:solidFill>
                  <a:srgbClr val="0070C0"/>
                </a:solidFill>
              </a:rPr>
              <a:t>Tecnologías usadas</a:t>
            </a:r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2A2CC9DB-63E4-CA4D-A1A1-08EA9CE4123A}"/>
              </a:ext>
            </a:extLst>
          </p:cNvPr>
          <p:cNvSpPr/>
          <p:nvPr/>
        </p:nvSpPr>
        <p:spPr>
          <a:xfrm>
            <a:off x="2077465" y="558548"/>
            <a:ext cx="1001496" cy="1001496"/>
          </a:xfrm>
          <a:prstGeom prst="ellipse">
            <a:avLst/>
          </a:prstGeom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s-ES" dirty="0"/>
          </a:p>
        </p:txBody>
      </p:sp>
      <p:sp>
        <p:nvSpPr>
          <p:cNvPr id="9" name="Rectángulo 8" descr="Ordenador">
            <a:extLst>
              <a:ext uri="{FF2B5EF4-FFF2-40B4-BE49-F238E27FC236}">
                <a16:creationId xmlns:a16="http://schemas.microsoft.com/office/drawing/2014/main" id="{AC28B803-3AD2-8131-C5EF-FA144DD2BCEB}"/>
              </a:ext>
            </a:extLst>
          </p:cNvPr>
          <p:cNvSpPr/>
          <p:nvPr/>
        </p:nvSpPr>
        <p:spPr>
          <a:xfrm>
            <a:off x="2290899" y="771982"/>
            <a:ext cx="574628" cy="574628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72B4D8AB-C609-DF8E-3265-2560E10B132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816656"/>
            <a:ext cx="3244466" cy="1825701"/>
          </a:xfrm>
          <a:prstGeom prst="rect">
            <a:avLst/>
          </a:prstGeom>
          <a:noFill/>
        </p:spPr>
      </p:pic>
      <p:pic>
        <p:nvPicPr>
          <p:cNvPr id="7" name="Imagen 6" descr="Logotipo&#10;&#10;Descripción generada automáticamente">
            <a:extLst>
              <a:ext uri="{FF2B5EF4-FFF2-40B4-BE49-F238E27FC236}">
                <a16:creationId xmlns:a16="http://schemas.microsoft.com/office/drawing/2014/main" id="{C7C8836D-F601-AD2C-63F1-1C1F6D777D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3290" y="2366796"/>
            <a:ext cx="2725420" cy="27254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Imagen 9" descr="Icono&#10;&#10;Descripción generada automáticamente">
            <a:extLst>
              <a:ext uri="{FF2B5EF4-FFF2-40B4-BE49-F238E27FC236}">
                <a16:creationId xmlns:a16="http://schemas.microsoft.com/office/drawing/2014/main" id="{155F80FA-DECD-6BD8-70CE-49216AEF9E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9334" y="2504591"/>
            <a:ext cx="2449830" cy="244983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77250919-0658-443D-D2D0-EBFF2BFD7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A9972-DD30-417E-8B17-EF200A8ED812}" type="slidenum">
              <a:rPr lang="es-ES" smtClean="0"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2542597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25">
            <a:extLst>
              <a:ext uri="{FF2B5EF4-FFF2-40B4-BE49-F238E27FC236}">
                <a16:creationId xmlns:a16="http://schemas.microsoft.com/office/drawing/2014/main" id="{19D32F93-50AC-4C46-A5DB-291C60DDB7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: Shape 27">
            <a:extLst>
              <a:ext uri="{FF2B5EF4-FFF2-40B4-BE49-F238E27FC236}">
                <a16:creationId xmlns:a16="http://schemas.microsoft.com/office/drawing/2014/main" id="{86FD7672-78BE-4D6F-A711-2CDB79B52D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44662" y="323519"/>
            <a:ext cx="4323899" cy="6212748"/>
          </a:xfrm>
          <a:custGeom>
            <a:avLst/>
            <a:gdLst>
              <a:gd name="connsiteX0" fmla="*/ 0 w 4323899"/>
              <a:gd name="connsiteY0" fmla="*/ 0 h 6212748"/>
              <a:gd name="connsiteX1" fmla="*/ 742501 w 4323899"/>
              <a:gd name="connsiteY1" fmla="*/ 0 h 6212748"/>
              <a:gd name="connsiteX2" fmla="*/ 4323899 w 4323899"/>
              <a:gd name="connsiteY2" fmla="*/ 0 h 6212748"/>
              <a:gd name="connsiteX3" fmla="*/ 4323899 w 4323899"/>
              <a:gd name="connsiteY3" fmla="*/ 2864954 h 6212748"/>
              <a:gd name="connsiteX4" fmla="*/ 880454 w 4323899"/>
              <a:gd name="connsiteY4" fmla="*/ 6212748 h 6212748"/>
              <a:gd name="connsiteX5" fmla="*/ 0 w 4323899"/>
              <a:gd name="connsiteY5" fmla="*/ 6212748 h 6212748"/>
              <a:gd name="connsiteX6" fmla="*/ 0 w 4323899"/>
              <a:gd name="connsiteY6" fmla="*/ 6210962 h 6212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23899" h="6212748">
                <a:moveTo>
                  <a:pt x="0" y="0"/>
                </a:moveTo>
                <a:lnTo>
                  <a:pt x="742501" y="0"/>
                </a:lnTo>
                <a:lnTo>
                  <a:pt x="4323899" y="0"/>
                </a:lnTo>
                <a:lnTo>
                  <a:pt x="4323899" y="2864954"/>
                </a:lnTo>
                <a:lnTo>
                  <a:pt x="880454" y="6212748"/>
                </a:lnTo>
                <a:lnTo>
                  <a:pt x="0" y="6212748"/>
                </a:lnTo>
                <a:lnTo>
                  <a:pt x="0" y="6210962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3" name="Right Triangle 29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Rectangle 31">
            <a:extLst>
              <a:ext uri="{FF2B5EF4-FFF2-40B4-BE49-F238E27FC236}">
                <a16:creationId xmlns:a16="http://schemas.microsoft.com/office/drawing/2014/main" id="{4A62647B-1222-407C-8740-5A497612B1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D5F3024-D573-3990-D8B7-ABD4A6E944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60669" y="868681"/>
            <a:ext cx="3547521" cy="3039346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s-ES" sz="47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Configuración de los sensores y programación de los ESP32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77C96F9-C548-6912-98D0-1C3638F673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9314" y="2362417"/>
            <a:ext cx="2451335" cy="2129597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F88CBBA9-32E5-1A98-CFDA-82E3F73D62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3710" y="1828726"/>
            <a:ext cx="3441592" cy="3200547"/>
          </a:xfrm>
          <a:prstGeom prst="rect">
            <a:avLst/>
          </a:prstGeom>
        </p:spPr>
      </p:pic>
      <p:sp>
        <p:nvSpPr>
          <p:cNvPr id="6" name="Elipse 5">
            <a:extLst>
              <a:ext uri="{FF2B5EF4-FFF2-40B4-BE49-F238E27FC236}">
                <a16:creationId xmlns:a16="http://schemas.microsoft.com/office/drawing/2014/main" id="{4E96AC47-9D98-A486-8906-83C903C8C446}"/>
              </a:ext>
            </a:extLst>
          </p:cNvPr>
          <p:cNvSpPr/>
          <p:nvPr/>
        </p:nvSpPr>
        <p:spPr>
          <a:xfrm>
            <a:off x="9115692" y="4012050"/>
            <a:ext cx="1001496" cy="1001496"/>
          </a:xfrm>
          <a:prstGeom prst="ellipse">
            <a:avLst/>
          </a:prstGeom>
          <a:blipFill rotWithShape="0">
            <a:blip r:embed="rId4"/>
            <a:srcRect/>
            <a:stretch>
              <a:fillRect/>
            </a:stretch>
          </a:blip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s-ES"/>
          </a:p>
        </p:txBody>
      </p:sp>
      <p:sp>
        <p:nvSpPr>
          <p:cNvPr id="7" name="Rectángulo 6" descr="Procesador">
            <a:extLst>
              <a:ext uri="{FF2B5EF4-FFF2-40B4-BE49-F238E27FC236}">
                <a16:creationId xmlns:a16="http://schemas.microsoft.com/office/drawing/2014/main" id="{E8179C98-0506-76B4-C29B-A6E1CDE6EA8D}"/>
              </a:ext>
            </a:extLst>
          </p:cNvPr>
          <p:cNvSpPr/>
          <p:nvPr/>
        </p:nvSpPr>
        <p:spPr>
          <a:xfrm>
            <a:off x="9329126" y="4225483"/>
            <a:ext cx="574628" cy="574628"/>
          </a:xfrm>
          <a:prstGeom prst="rect">
            <a:avLst/>
          </a:prstGeom>
          <a:blipFill rotWithShape="1">
            <a:blip r:embed="rId4"/>
            <a:srcRect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083504D4-DC43-54BE-CC29-0E2D822965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2738" y="6232405"/>
            <a:ext cx="2743200" cy="365125"/>
          </a:xfrm>
        </p:spPr>
        <p:txBody>
          <a:bodyPr/>
          <a:lstStyle/>
          <a:p>
            <a:fld id="{ACFA9972-DD30-417E-8B17-EF200A8ED812}" type="slidenum">
              <a:rPr lang="es-ES" smtClean="0">
                <a:solidFill>
                  <a:schemeClr val="tx1"/>
                </a:solidFill>
              </a:rPr>
              <a:t>11</a:t>
            </a:fld>
            <a:endParaRPr lang="es-E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2097269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ctangle 3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3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Freeform: Shape 3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9" name="Isosceles Triangle 3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Isosceles Triangle 4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05E783EC-58E5-CF39-6478-38C5743BAFB1}"/>
              </a:ext>
            </a:extLst>
          </p:cNvPr>
          <p:cNvSpPr txBox="1">
            <a:spLocks/>
          </p:cNvSpPr>
          <p:nvPr/>
        </p:nvSpPr>
        <p:spPr>
          <a:xfrm>
            <a:off x="2115312" y="365125"/>
            <a:ext cx="796137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>
                <a:solidFill>
                  <a:srgbClr val="0070C0"/>
                </a:solidFill>
              </a:rPr>
              <a:t>Configuración sensores y programación ESP32</a:t>
            </a:r>
            <a:endParaRPr lang="es-ES" dirty="0">
              <a:solidFill>
                <a:srgbClr val="0070C0"/>
              </a:solidFill>
            </a:endParaRPr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284FAE48-EDB2-C857-3B86-29DE9B0D1DAF}"/>
              </a:ext>
            </a:extLst>
          </p:cNvPr>
          <p:cNvSpPr/>
          <p:nvPr/>
        </p:nvSpPr>
        <p:spPr>
          <a:xfrm>
            <a:off x="1829254" y="506743"/>
            <a:ext cx="1001496" cy="1001496"/>
          </a:xfrm>
          <a:prstGeom prst="ellipse">
            <a:avLst/>
          </a:prstGeom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s-ES"/>
          </a:p>
        </p:txBody>
      </p:sp>
      <p:sp>
        <p:nvSpPr>
          <p:cNvPr id="7" name="Rectángulo 6" descr="Procesador">
            <a:extLst>
              <a:ext uri="{FF2B5EF4-FFF2-40B4-BE49-F238E27FC236}">
                <a16:creationId xmlns:a16="http://schemas.microsoft.com/office/drawing/2014/main" id="{35E99653-0184-D72F-D624-4C32C41DD0C6}"/>
              </a:ext>
            </a:extLst>
          </p:cNvPr>
          <p:cNvSpPr/>
          <p:nvPr/>
        </p:nvSpPr>
        <p:spPr>
          <a:xfrm>
            <a:off x="2042688" y="720176"/>
            <a:ext cx="574628" cy="574628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pic>
        <p:nvPicPr>
          <p:cNvPr id="8" name="Imagen 7" descr="Imagen que contiene edificio, cuarto&#10;&#10;Descripción generada automáticamente">
            <a:extLst>
              <a:ext uri="{FF2B5EF4-FFF2-40B4-BE49-F238E27FC236}">
                <a16:creationId xmlns:a16="http://schemas.microsoft.com/office/drawing/2014/main" id="{2560D5D8-5687-BBAF-988A-1E3747E5E0E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0002" y="1864331"/>
            <a:ext cx="3333750" cy="444436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59BC99AC-D166-30D4-B4F0-67BD7A2E0A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A9972-DD30-417E-8B17-EF200A8ED812}" type="slidenum">
              <a:rPr lang="es-ES" smtClean="0"/>
              <a:t>12</a:t>
            </a:fld>
            <a:endParaRPr lang="es-ES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3CC8701B-9747-DB04-C60E-33A232F98AA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8664" y="1864331"/>
            <a:ext cx="3347240" cy="446208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1647186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prestige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ctangle 3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3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Freeform: Shape 3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9" name="Isosceles Triangle 3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Isosceles Triangle 4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198EC32-BBF6-4A80-19EF-26B46094D6CC}"/>
              </a:ext>
            </a:extLst>
          </p:cNvPr>
          <p:cNvSpPr txBox="1">
            <a:spLocks/>
          </p:cNvSpPr>
          <p:nvPr/>
        </p:nvSpPr>
        <p:spPr>
          <a:xfrm>
            <a:off x="2115312" y="365125"/>
            <a:ext cx="796137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>
                <a:solidFill>
                  <a:srgbClr val="0070C0"/>
                </a:solidFill>
              </a:rPr>
              <a:t>Configuración sensores y programación ESP32</a:t>
            </a:r>
            <a:endParaRPr lang="es-ES" dirty="0">
              <a:solidFill>
                <a:srgbClr val="0070C0"/>
              </a:solidFill>
            </a:endParaRPr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id="{64C8C1EB-F758-99F9-A03F-D9CA74244504}"/>
              </a:ext>
            </a:extLst>
          </p:cNvPr>
          <p:cNvSpPr/>
          <p:nvPr/>
        </p:nvSpPr>
        <p:spPr>
          <a:xfrm>
            <a:off x="1901878" y="511475"/>
            <a:ext cx="1001496" cy="1001496"/>
          </a:xfrm>
          <a:prstGeom prst="ellipse">
            <a:avLst/>
          </a:prstGeom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s-ES"/>
          </a:p>
        </p:txBody>
      </p:sp>
      <p:sp>
        <p:nvSpPr>
          <p:cNvPr id="5" name="Rectángulo 4" descr="Procesador">
            <a:extLst>
              <a:ext uri="{FF2B5EF4-FFF2-40B4-BE49-F238E27FC236}">
                <a16:creationId xmlns:a16="http://schemas.microsoft.com/office/drawing/2014/main" id="{B15FF088-9479-E9C2-1454-F89D6BFF6C7D}"/>
              </a:ext>
            </a:extLst>
          </p:cNvPr>
          <p:cNvSpPr/>
          <p:nvPr/>
        </p:nvSpPr>
        <p:spPr>
          <a:xfrm>
            <a:off x="2115312" y="724908"/>
            <a:ext cx="574628" cy="574628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A2A9384B-ED64-3D8E-16A0-91C9F9A8CC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41463" y="2581291"/>
            <a:ext cx="3925824" cy="3534210"/>
          </a:xfrm>
        </p:spPr>
        <p:txBody>
          <a:bodyPr>
            <a:normAutofit fontScale="92500" lnSpcReduction="20000"/>
          </a:bodyPr>
          <a:lstStyle/>
          <a:p>
            <a:pPr marL="0" indent="0">
              <a:spcAft>
                <a:spcPts val="1800"/>
              </a:spcAft>
              <a:buNone/>
            </a:pPr>
            <a:r>
              <a:rPr lang="es-ES" dirty="0"/>
              <a:t>Lógica inversa</a:t>
            </a:r>
          </a:p>
          <a:p>
            <a:pPr marL="0" indent="0">
              <a:spcAft>
                <a:spcPts val="1800"/>
              </a:spcAft>
              <a:buNone/>
            </a:pPr>
            <a:r>
              <a:rPr lang="es-ES" dirty="0"/>
              <a:t>Transistor bipolar NPN</a:t>
            </a:r>
          </a:p>
          <a:p>
            <a:pPr marL="0" indent="0">
              <a:spcAft>
                <a:spcPts val="1800"/>
              </a:spcAft>
              <a:buNone/>
            </a:pPr>
            <a:r>
              <a:rPr lang="es-ES" dirty="0"/>
              <a:t>Colector abierto</a:t>
            </a:r>
          </a:p>
          <a:p>
            <a:pPr marL="0" indent="0">
              <a:spcAft>
                <a:spcPts val="1800"/>
              </a:spcAft>
              <a:buNone/>
            </a:pPr>
            <a:r>
              <a:rPr lang="es-ES" dirty="0"/>
              <a:t>Sensores digitales</a:t>
            </a:r>
          </a:p>
          <a:p>
            <a:pPr marL="0" indent="0">
              <a:spcAft>
                <a:spcPts val="1800"/>
              </a:spcAft>
              <a:buNone/>
            </a:pPr>
            <a:r>
              <a:rPr lang="es-ES" dirty="0"/>
              <a:t>Dos estados: cortado y saturado</a:t>
            </a:r>
          </a:p>
          <a:p>
            <a:pPr marL="0" indent="0">
              <a:spcAft>
                <a:spcPts val="1800"/>
              </a:spcAft>
              <a:buNone/>
            </a:pPr>
            <a:endParaRPr lang="es-ES" dirty="0"/>
          </a:p>
        </p:txBody>
      </p:sp>
      <p:pic>
        <p:nvPicPr>
          <p:cNvPr id="9" name="Imagen 8" descr="Diagrama, Esquemático&#10;&#10;Descripción generada automáticamente">
            <a:extLst>
              <a:ext uri="{FF2B5EF4-FFF2-40B4-BE49-F238E27FC236}">
                <a16:creationId xmlns:a16="http://schemas.microsoft.com/office/drawing/2014/main" id="{ED8E257B-09F2-2E18-372B-6E7DABBAD0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3301" y="1825625"/>
            <a:ext cx="4115583" cy="4351338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D27E26B5-37DA-FEB9-2B53-2EA10EC3C4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A9972-DD30-417E-8B17-EF200A8ED812}" type="slidenum">
              <a:rPr lang="es-ES" smtClean="0"/>
              <a:t>13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755254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ctangle 3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3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Freeform: Shape 3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9" name="Isosceles Triangle 3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Isosceles Triangle 4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198EC32-BBF6-4A80-19EF-26B46094D6CC}"/>
              </a:ext>
            </a:extLst>
          </p:cNvPr>
          <p:cNvSpPr txBox="1">
            <a:spLocks/>
          </p:cNvSpPr>
          <p:nvPr/>
        </p:nvSpPr>
        <p:spPr>
          <a:xfrm>
            <a:off x="2115312" y="365125"/>
            <a:ext cx="796137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>
                <a:solidFill>
                  <a:srgbClr val="0070C0"/>
                </a:solidFill>
              </a:rPr>
              <a:t>Configuración sensores y programación ESP32</a:t>
            </a:r>
            <a:endParaRPr lang="es-ES" dirty="0">
              <a:solidFill>
                <a:srgbClr val="0070C0"/>
              </a:solidFill>
            </a:endParaRPr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id="{64C8C1EB-F758-99F9-A03F-D9CA74244504}"/>
              </a:ext>
            </a:extLst>
          </p:cNvPr>
          <p:cNvSpPr/>
          <p:nvPr/>
        </p:nvSpPr>
        <p:spPr>
          <a:xfrm>
            <a:off x="1901878" y="511475"/>
            <a:ext cx="1001496" cy="1001496"/>
          </a:xfrm>
          <a:prstGeom prst="ellipse">
            <a:avLst/>
          </a:prstGeom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s-ES"/>
          </a:p>
        </p:txBody>
      </p:sp>
      <p:sp>
        <p:nvSpPr>
          <p:cNvPr id="5" name="Rectángulo 4" descr="Procesador">
            <a:extLst>
              <a:ext uri="{FF2B5EF4-FFF2-40B4-BE49-F238E27FC236}">
                <a16:creationId xmlns:a16="http://schemas.microsoft.com/office/drawing/2014/main" id="{B15FF088-9479-E9C2-1454-F89D6BFF6C7D}"/>
              </a:ext>
            </a:extLst>
          </p:cNvPr>
          <p:cNvSpPr/>
          <p:nvPr/>
        </p:nvSpPr>
        <p:spPr>
          <a:xfrm>
            <a:off x="2115312" y="724908"/>
            <a:ext cx="574628" cy="574628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pic>
        <p:nvPicPr>
          <p:cNvPr id="6" name="Imagen 5" descr="Diagrama&#10;&#10;Descripción generada automáticamente">
            <a:extLst>
              <a:ext uri="{FF2B5EF4-FFF2-40B4-BE49-F238E27FC236}">
                <a16:creationId xmlns:a16="http://schemas.microsoft.com/office/drawing/2014/main" id="{7822BFC9-F2FA-A289-A97C-AAA571F2E72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162982"/>
            <a:ext cx="5400040" cy="368998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ED9D14E7-D93C-BFE6-F61E-022EE52F77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927" y="2149375"/>
            <a:ext cx="4920209" cy="3689985"/>
          </a:xfrm>
          <a:prstGeom prst="rect">
            <a:avLst/>
          </a:prstGeom>
          <a:noFill/>
        </p:spPr>
      </p:pic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C3182BFB-3361-431C-4687-4D0D446278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A9972-DD30-417E-8B17-EF200A8ED812}" type="slidenum">
              <a:rPr lang="es-ES" smtClean="0"/>
              <a:t>14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80083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ctangle 3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3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Freeform: Shape 3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9" name="Isosceles Triangle 3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Isosceles Triangle 4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287504AE-1656-69BA-3E03-B34BBC70A1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5312" y="365125"/>
            <a:ext cx="7961376" cy="1325563"/>
          </a:xfrm>
        </p:spPr>
        <p:txBody>
          <a:bodyPr/>
          <a:lstStyle/>
          <a:p>
            <a:pPr algn="ctr"/>
            <a:r>
              <a:rPr lang="es-ES" dirty="0">
                <a:solidFill>
                  <a:srgbClr val="0070C0"/>
                </a:solidFill>
              </a:rPr>
              <a:t>Configuración sensores y programación ESP32</a:t>
            </a:r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E745D79F-FFE3-60EF-2BC3-2C8E4F5B4202}"/>
              </a:ext>
            </a:extLst>
          </p:cNvPr>
          <p:cNvSpPr/>
          <p:nvPr/>
        </p:nvSpPr>
        <p:spPr>
          <a:xfrm>
            <a:off x="1901878" y="512759"/>
            <a:ext cx="1001496" cy="1001496"/>
          </a:xfrm>
          <a:prstGeom prst="ellipse">
            <a:avLst/>
          </a:prstGeom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s-ES" dirty="0"/>
          </a:p>
        </p:txBody>
      </p:sp>
      <p:sp>
        <p:nvSpPr>
          <p:cNvPr id="9" name="Rectángulo 8" descr="Procesador">
            <a:extLst>
              <a:ext uri="{FF2B5EF4-FFF2-40B4-BE49-F238E27FC236}">
                <a16:creationId xmlns:a16="http://schemas.microsoft.com/office/drawing/2014/main" id="{4EBE275C-5280-7308-96C0-133E98F56052}"/>
              </a:ext>
            </a:extLst>
          </p:cNvPr>
          <p:cNvSpPr/>
          <p:nvPr/>
        </p:nvSpPr>
        <p:spPr>
          <a:xfrm>
            <a:off x="2115312" y="726192"/>
            <a:ext cx="574628" cy="574628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pic>
        <p:nvPicPr>
          <p:cNvPr id="10" name="Imagen 9" descr="Escala de tiempo&#10;&#10;Descripción generada automáticamente">
            <a:extLst>
              <a:ext uri="{FF2B5EF4-FFF2-40B4-BE49-F238E27FC236}">
                <a16:creationId xmlns:a16="http://schemas.microsoft.com/office/drawing/2014/main" id="{98A5DCCF-B44E-B85C-1C4E-EB257690999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504" y="2062988"/>
            <a:ext cx="5400040" cy="36817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Imagen 10" descr="Escala de tiempo&#10;&#10;Descripción generada automáticamente">
            <a:extLst>
              <a:ext uri="{FF2B5EF4-FFF2-40B4-BE49-F238E27FC236}">
                <a16:creationId xmlns:a16="http://schemas.microsoft.com/office/drawing/2014/main" id="{35B96E32-648B-38A2-D59E-26BC521245F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5458" y="2062988"/>
            <a:ext cx="5400040" cy="368236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334E617E-0853-2F4B-C55E-4BE9AACE3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A9972-DD30-417E-8B17-EF200A8ED812}" type="slidenum">
              <a:rPr lang="es-ES" smtClean="0"/>
              <a:t>15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41527350"/>
      </p:ext>
    </p:extLst>
  </p:cSld>
  <p:clrMapOvr>
    <a:masterClrMapping/>
  </p:clrMapOvr>
  <p:transition spd="med">
    <p:pull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ctangle 3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3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Freeform: Shape 3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9" name="Isosceles Triangle 3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Isosceles Triangle 4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1F1B304-C0C2-AEB3-7B9F-F117E5F67F88}"/>
              </a:ext>
            </a:extLst>
          </p:cNvPr>
          <p:cNvSpPr txBox="1">
            <a:spLocks/>
          </p:cNvSpPr>
          <p:nvPr/>
        </p:nvSpPr>
        <p:spPr>
          <a:xfrm>
            <a:off x="2115312" y="365125"/>
            <a:ext cx="796137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>
                <a:solidFill>
                  <a:srgbClr val="0070C0"/>
                </a:solidFill>
              </a:rPr>
              <a:t>Configuración sensores y programación ESP32</a:t>
            </a:r>
            <a:endParaRPr lang="es-ES" dirty="0">
              <a:solidFill>
                <a:srgbClr val="0070C0"/>
              </a:solidFill>
            </a:endParaRPr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id="{E12EFBFD-CCE7-5294-A12E-217768C0C8C6}"/>
              </a:ext>
            </a:extLst>
          </p:cNvPr>
          <p:cNvSpPr/>
          <p:nvPr/>
        </p:nvSpPr>
        <p:spPr>
          <a:xfrm>
            <a:off x="1829254" y="492888"/>
            <a:ext cx="1001496" cy="1001496"/>
          </a:xfrm>
          <a:prstGeom prst="ellipse">
            <a:avLst/>
          </a:prstGeom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s-ES" dirty="0"/>
          </a:p>
        </p:txBody>
      </p:sp>
      <p:sp>
        <p:nvSpPr>
          <p:cNvPr id="5" name="Rectángulo 4" descr="Procesador">
            <a:extLst>
              <a:ext uri="{FF2B5EF4-FFF2-40B4-BE49-F238E27FC236}">
                <a16:creationId xmlns:a16="http://schemas.microsoft.com/office/drawing/2014/main" id="{F7449CEC-D900-6A0B-4F44-CFA10E9E4A06}"/>
              </a:ext>
            </a:extLst>
          </p:cNvPr>
          <p:cNvSpPr/>
          <p:nvPr/>
        </p:nvSpPr>
        <p:spPr>
          <a:xfrm>
            <a:off x="2042688" y="706321"/>
            <a:ext cx="574628" cy="574628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pic>
        <p:nvPicPr>
          <p:cNvPr id="6" name="Imagen 5" descr="Un circuito electrónico&#10;&#10;Descripción generada automáticamente con confianza baja">
            <a:extLst>
              <a:ext uri="{FF2B5EF4-FFF2-40B4-BE49-F238E27FC236}">
                <a16:creationId xmlns:a16="http://schemas.microsoft.com/office/drawing/2014/main" id="{FFB36A8A-0F6C-5C2A-BBFA-A40566B159E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0060" y="2273744"/>
            <a:ext cx="2665095" cy="355409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agen 6" descr="Diagrama&#10;&#10;Descripción generada automáticamente">
            <a:extLst>
              <a:ext uri="{FF2B5EF4-FFF2-40B4-BE49-F238E27FC236}">
                <a16:creationId xmlns:a16="http://schemas.microsoft.com/office/drawing/2014/main" id="{5A710ADD-1563-7C3E-7CE4-C35678CFBE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1900" y="1795399"/>
            <a:ext cx="5400040" cy="429133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AEAA7245-6C41-B790-FA2C-D2A0E2123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A9972-DD30-417E-8B17-EF200A8ED812}" type="slidenum">
              <a:rPr lang="es-ES" smtClean="0"/>
              <a:t>16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31458343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ctangle 3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3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Freeform: Shape 3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9" name="Isosceles Triangle 3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Isosceles Triangle 4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agen 1" descr="Imagen que contiene Icono&#10;&#10;Descripción generada automáticamente">
            <a:extLst>
              <a:ext uri="{FF2B5EF4-FFF2-40B4-BE49-F238E27FC236}">
                <a16:creationId xmlns:a16="http://schemas.microsoft.com/office/drawing/2014/main" id="{49424B71-8752-8885-0F13-EB7A7A33FF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1463" y="2642933"/>
            <a:ext cx="5400040" cy="3016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n 2" descr="Diagrama&#10;&#10;Descripción generada automáticamente">
            <a:extLst>
              <a:ext uri="{FF2B5EF4-FFF2-40B4-BE49-F238E27FC236}">
                <a16:creationId xmlns:a16="http://schemas.microsoft.com/office/drawing/2014/main" id="{C4AA609A-0E33-A380-26DB-15B23958BD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9585" y="1842227"/>
            <a:ext cx="2407103" cy="461829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249C0A69-3863-E3AE-3457-E332B785E39B}"/>
              </a:ext>
            </a:extLst>
          </p:cNvPr>
          <p:cNvSpPr/>
          <p:nvPr/>
        </p:nvSpPr>
        <p:spPr>
          <a:xfrm>
            <a:off x="2986174" y="351439"/>
            <a:ext cx="621965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Máquina de estados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03570278-F981-8AB3-6060-66300D2E0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A9972-DD30-417E-8B17-EF200A8ED812}" type="slidenum">
              <a:rPr lang="es-ES" smtClean="0"/>
              <a:t>17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431516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ctangle 3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3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Freeform: Shape 3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9" name="Isosceles Triangle 3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Isosceles Triangle 4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1F1B304-C0C2-AEB3-7B9F-F117E5F67F88}"/>
              </a:ext>
            </a:extLst>
          </p:cNvPr>
          <p:cNvSpPr txBox="1">
            <a:spLocks/>
          </p:cNvSpPr>
          <p:nvPr/>
        </p:nvSpPr>
        <p:spPr>
          <a:xfrm>
            <a:off x="2115312" y="365125"/>
            <a:ext cx="796137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>
                <a:solidFill>
                  <a:srgbClr val="0070C0"/>
                </a:solidFill>
              </a:rPr>
              <a:t>Configuración sensores y programación ESP32</a:t>
            </a:r>
            <a:endParaRPr lang="es-ES" dirty="0">
              <a:solidFill>
                <a:srgbClr val="0070C0"/>
              </a:solidFill>
            </a:endParaRPr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id="{E12EFBFD-CCE7-5294-A12E-217768C0C8C6}"/>
              </a:ext>
            </a:extLst>
          </p:cNvPr>
          <p:cNvSpPr/>
          <p:nvPr/>
        </p:nvSpPr>
        <p:spPr>
          <a:xfrm>
            <a:off x="1829254" y="492888"/>
            <a:ext cx="1001496" cy="1001496"/>
          </a:xfrm>
          <a:prstGeom prst="ellipse">
            <a:avLst/>
          </a:prstGeom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s-ES" dirty="0"/>
          </a:p>
        </p:txBody>
      </p:sp>
      <p:sp>
        <p:nvSpPr>
          <p:cNvPr id="5" name="Rectángulo 4" descr="Procesador">
            <a:extLst>
              <a:ext uri="{FF2B5EF4-FFF2-40B4-BE49-F238E27FC236}">
                <a16:creationId xmlns:a16="http://schemas.microsoft.com/office/drawing/2014/main" id="{F7449CEC-D900-6A0B-4F44-CFA10E9E4A06}"/>
              </a:ext>
            </a:extLst>
          </p:cNvPr>
          <p:cNvSpPr/>
          <p:nvPr/>
        </p:nvSpPr>
        <p:spPr>
          <a:xfrm>
            <a:off x="2042688" y="706321"/>
            <a:ext cx="574628" cy="574628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AEAA7245-6C41-B790-FA2C-D2A0E2123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A9972-DD30-417E-8B17-EF200A8ED812}" type="slidenum">
              <a:rPr lang="es-ES" smtClean="0"/>
              <a:t>18</a:t>
            </a:fld>
            <a:endParaRPr lang="es-ES"/>
          </a:p>
        </p:txBody>
      </p:sp>
      <p:pic>
        <p:nvPicPr>
          <p:cNvPr id="8" name="Imagen 7" descr="Imagen que contiene bolsa&#10;&#10;Descripción generada automáticamente">
            <a:extLst>
              <a:ext uri="{FF2B5EF4-FFF2-40B4-BE49-F238E27FC236}">
                <a16:creationId xmlns:a16="http://schemas.microsoft.com/office/drawing/2014/main" id="{EC1577CA-2D2A-2804-CCA2-29933E94F73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9419" y="1931537"/>
            <a:ext cx="5899466" cy="442481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6844839"/>
      </p:ext>
    </p:extLst>
  </p:cSld>
  <p:clrMapOvr>
    <a:masterClrMapping/>
  </p:clrMapOvr>
  <p:transition spd="med">
    <p:pull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n 2" descr="Forma&#10;&#10;Descripción generada automáticamente">
            <a:extLst>
              <a:ext uri="{FF2B5EF4-FFF2-40B4-BE49-F238E27FC236}">
                <a16:creationId xmlns:a16="http://schemas.microsoft.com/office/drawing/2014/main" id="{DF688E87-54C0-0122-A037-8A11E878F2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49161" y="483412"/>
            <a:ext cx="4796574" cy="5779006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n 8" descr="Diagrama&#10;&#10;Descripción generada automáticamente">
            <a:extLst>
              <a:ext uri="{FF2B5EF4-FFF2-40B4-BE49-F238E27FC236}">
                <a16:creationId xmlns:a16="http://schemas.microsoft.com/office/drawing/2014/main" id="{F2B14EE1-0EB7-AA89-5A5A-D0A6C8BB57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1426" y="528368"/>
            <a:ext cx="5400040" cy="573405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Rectángulo 18">
            <a:extLst>
              <a:ext uri="{FF2B5EF4-FFF2-40B4-BE49-F238E27FC236}">
                <a16:creationId xmlns:a16="http://schemas.microsoft.com/office/drawing/2014/main" id="{39F08D20-EF89-3ACE-5C74-E93DEFB26CA8}"/>
              </a:ext>
            </a:extLst>
          </p:cNvPr>
          <p:cNvSpPr/>
          <p:nvPr/>
        </p:nvSpPr>
        <p:spPr>
          <a:xfrm>
            <a:off x="1394414" y="5867456"/>
            <a:ext cx="570598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Conteo y conexión</a:t>
            </a: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8F41A513-242C-3949-4EFD-DFA4AB2C1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A9972-DD30-417E-8B17-EF200A8ED812}" type="slidenum">
              <a:rPr lang="es-ES" smtClean="0"/>
              <a:t>19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699694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8F9CBB-89BB-75B0-3D20-2D31A9CB4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Índice</a:t>
            </a:r>
            <a:endParaRPr lang="es-ES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" name="Marcador de contenido 2">
            <a:extLst>
              <a:ext uri="{FF2B5EF4-FFF2-40B4-BE49-F238E27FC236}">
                <a16:creationId xmlns:a16="http://schemas.microsoft.com/office/drawing/2014/main" id="{FCC1A391-A54C-9BAE-FB9C-4C5A9184F18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50702211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4B7695A8-2EA4-2013-8E14-A1B7DB5B80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A9972-DD30-417E-8B17-EF200A8ED812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8555059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000">
        <p15:prstTrans prst="curtains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DBC6133C-0615-4CE4-9132-37E609A9BD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69CC832-2974-4E8D-90ED-3E2941BA7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6533" y="1944913"/>
            <a:ext cx="40233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C94B652-CB52-4FE8-8923-3FA6D00109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066" y="2031101"/>
            <a:ext cx="4282984" cy="3511943"/>
          </a:xfrm>
        </p:spPr>
        <p:txBody>
          <a:bodyPr anchor="ctr">
            <a:normAutofit/>
          </a:bodyPr>
          <a:lstStyle/>
          <a:p>
            <a:pPr>
              <a:spcAft>
                <a:spcPts val="1800"/>
              </a:spcAft>
            </a:pPr>
            <a:r>
              <a:rPr lang="es-ES" sz="1800" dirty="0"/>
              <a:t>ID de dispositivo</a:t>
            </a:r>
          </a:p>
          <a:p>
            <a:pPr>
              <a:spcAft>
                <a:spcPts val="1800"/>
              </a:spcAft>
            </a:pPr>
            <a:r>
              <a:rPr lang="es-ES" sz="1800" dirty="0"/>
              <a:t>Número de secuencia</a:t>
            </a:r>
          </a:p>
          <a:p>
            <a:pPr>
              <a:spcAft>
                <a:spcPts val="1800"/>
              </a:spcAft>
            </a:pPr>
            <a:r>
              <a:rPr lang="es-ES" sz="1800" dirty="0"/>
              <a:t>Presentación / Variación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5222F96-971A-4F90-B841-6BAB416C7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25843" y="6053360"/>
            <a:ext cx="740664" cy="154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8980754-6F4B-43C9-B9BE-127B6BED6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904923" y="215201"/>
            <a:ext cx="740664" cy="118334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6793" y="354959"/>
            <a:ext cx="6184973" cy="5915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Imagen 9" descr="Diagrama&#10;&#10;Descripción generada automáticamente">
            <a:extLst>
              <a:ext uri="{FF2B5EF4-FFF2-40B4-BE49-F238E27FC236}">
                <a16:creationId xmlns:a16="http://schemas.microsoft.com/office/drawing/2014/main" id="{F3904602-A388-3368-419C-D0167D5E5B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58091" y="650494"/>
            <a:ext cx="3487312" cy="5324142"/>
          </a:xfrm>
          <a:prstGeom prst="rect">
            <a:avLst/>
          </a:prstGeom>
          <a:noFill/>
        </p:spPr>
      </p:pic>
      <p:sp>
        <p:nvSpPr>
          <p:cNvPr id="11" name="Rectángulo 10">
            <a:extLst>
              <a:ext uri="{FF2B5EF4-FFF2-40B4-BE49-F238E27FC236}">
                <a16:creationId xmlns:a16="http://schemas.microsoft.com/office/drawing/2014/main" id="{1D7044A7-0AE4-B7AC-8C08-F432970580A1}"/>
              </a:ext>
            </a:extLst>
          </p:cNvPr>
          <p:cNvSpPr/>
          <p:nvPr/>
        </p:nvSpPr>
        <p:spPr>
          <a:xfrm>
            <a:off x="416668" y="276775"/>
            <a:ext cx="4423089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Campos de los mensajes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3B2B1AEB-9240-52C2-CB1A-6200D36496E7}"/>
              </a:ext>
            </a:extLst>
          </p:cNvPr>
          <p:cNvSpPr txBox="1"/>
          <p:nvPr/>
        </p:nvSpPr>
        <p:spPr>
          <a:xfrm>
            <a:off x="5721728" y="969272"/>
            <a:ext cx="26239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Envío de los datos</a:t>
            </a: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04D6E488-5989-2B98-F9D0-B615834EE4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25732"/>
            <a:ext cx="2743200" cy="365125"/>
          </a:xfrm>
        </p:spPr>
        <p:txBody>
          <a:bodyPr/>
          <a:lstStyle/>
          <a:p>
            <a:fld id="{ACFA9972-DD30-417E-8B17-EF200A8ED812}" type="slidenum">
              <a:rPr lang="es-ES" smtClean="0"/>
              <a:t>20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38433834"/>
      </p:ext>
    </p:extLst>
  </p:cSld>
  <p:clrMapOvr>
    <a:masterClrMapping/>
  </p:clrMapOvr>
  <p:transition spd="slow">
    <p:cover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n 6" descr="Diagrama&#10;&#10;Descripción generada automáticamente con confianza media">
            <a:extLst>
              <a:ext uri="{FF2B5EF4-FFF2-40B4-BE49-F238E27FC236}">
                <a16:creationId xmlns:a16="http://schemas.microsoft.com/office/drawing/2014/main" id="{60703B17-943F-150C-4D3D-D68D2C292B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86006" y="747058"/>
            <a:ext cx="4618692" cy="5809676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28CA3086-AA56-4B4F-E5B4-DFE892D16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A9972-DD30-417E-8B17-EF200A8ED812}" type="slidenum">
              <a:rPr lang="es-ES" smtClean="0"/>
              <a:t>21</a:t>
            </a:fld>
            <a:endParaRPr lang="es-E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481F492-3519-2312-C365-825B88092D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6115050" cy="6858000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4E064B15-FB2F-F03D-D00E-DDD9BC912E9C}"/>
              </a:ext>
            </a:extLst>
          </p:cNvPr>
          <p:cNvSpPr/>
          <p:nvPr/>
        </p:nvSpPr>
        <p:spPr>
          <a:xfrm>
            <a:off x="3998485" y="0"/>
            <a:ext cx="4392741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Configuración</a:t>
            </a:r>
          </a:p>
          <a:p>
            <a:pPr algn="ctr"/>
            <a:r>
              <a:rPr lang="es-E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LED RGB</a:t>
            </a:r>
          </a:p>
        </p:txBody>
      </p:sp>
    </p:spTree>
    <p:extLst>
      <p:ext uri="{BB962C8B-B14F-4D97-AF65-F5344CB8AC3E}">
        <p14:creationId xmlns:p14="http://schemas.microsoft.com/office/powerpoint/2010/main" val="23112896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25">
            <a:extLst>
              <a:ext uri="{FF2B5EF4-FFF2-40B4-BE49-F238E27FC236}">
                <a16:creationId xmlns:a16="http://schemas.microsoft.com/office/drawing/2014/main" id="{19D32F93-50AC-4C46-A5DB-291C60DDB7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: Shape 27">
            <a:extLst>
              <a:ext uri="{FF2B5EF4-FFF2-40B4-BE49-F238E27FC236}">
                <a16:creationId xmlns:a16="http://schemas.microsoft.com/office/drawing/2014/main" id="{86FD7672-78BE-4D6F-A711-2CDB79B52D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44662" y="323519"/>
            <a:ext cx="4323899" cy="6212748"/>
          </a:xfrm>
          <a:custGeom>
            <a:avLst/>
            <a:gdLst>
              <a:gd name="connsiteX0" fmla="*/ 0 w 4323899"/>
              <a:gd name="connsiteY0" fmla="*/ 0 h 6212748"/>
              <a:gd name="connsiteX1" fmla="*/ 742501 w 4323899"/>
              <a:gd name="connsiteY1" fmla="*/ 0 h 6212748"/>
              <a:gd name="connsiteX2" fmla="*/ 4323899 w 4323899"/>
              <a:gd name="connsiteY2" fmla="*/ 0 h 6212748"/>
              <a:gd name="connsiteX3" fmla="*/ 4323899 w 4323899"/>
              <a:gd name="connsiteY3" fmla="*/ 2864954 h 6212748"/>
              <a:gd name="connsiteX4" fmla="*/ 880454 w 4323899"/>
              <a:gd name="connsiteY4" fmla="*/ 6212748 h 6212748"/>
              <a:gd name="connsiteX5" fmla="*/ 0 w 4323899"/>
              <a:gd name="connsiteY5" fmla="*/ 6212748 h 6212748"/>
              <a:gd name="connsiteX6" fmla="*/ 0 w 4323899"/>
              <a:gd name="connsiteY6" fmla="*/ 6210962 h 6212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23899" h="6212748">
                <a:moveTo>
                  <a:pt x="0" y="0"/>
                </a:moveTo>
                <a:lnTo>
                  <a:pt x="742501" y="0"/>
                </a:lnTo>
                <a:lnTo>
                  <a:pt x="4323899" y="0"/>
                </a:lnTo>
                <a:lnTo>
                  <a:pt x="4323899" y="2864954"/>
                </a:lnTo>
                <a:lnTo>
                  <a:pt x="880454" y="6212748"/>
                </a:lnTo>
                <a:lnTo>
                  <a:pt x="0" y="6212748"/>
                </a:lnTo>
                <a:lnTo>
                  <a:pt x="0" y="6210962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3" name="Right Triangle 29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Rectangle 31">
            <a:extLst>
              <a:ext uri="{FF2B5EF4-FFF2-40B4-BE49-F238E27FC236}">
                <a16:creationId xmlns:a16="http://schemas.microsoft.com/office/drawing/2014/main" id="{4A62647B-1222-407C-8740-5A497612B1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D5F3024-D573-3990-D8B7-ABD4A6E944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4639" y="1596678"/>
            <a:ext cx="3354636" cy="284741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s-ES" sz="47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Red y Servidor Python</a:t>
            </a:r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78D97349-1A20-54CC-0C79-8A5C11C1A75D}"/>
              </a:ext>
            </a:extLst>
          </p:cNvPr>
          <p:cNvSpPr/>
          <p:nvPr/>
        </p:nvSpPr>
        <p:spPr>
          <a:xfrm>
            <a:off x="9079544" y="1095930"/>
            <a:ext cx="1001496" cy="1001496"/>
          </a:xfrm>
          <a:prstGeom prst="ellipse">
            <a:avLst/>
          </a:prstGeom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s-E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C936CE9-3EE9-8691-3E35-47DAE61CA3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2892" y="1095930"/>
            <a:ext cx="4671487" cy="4671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ángulo 3" descr="Monitor">
            <a:extLst>
              <a:ext uri="{FF2B5EF4-FFF2-40B4-BE49-F238E27FC236}">
                <a16:creationId xmlns:a16="http://schemas.microsoft.com/office/drawing/2014/main" id="{7B7DABB0-AD85-EC8B-C971-077B22B52405}"/>
              </a:ext>
            </a:extLst>
          </p:cNvPr>
          <p:cNvSpPr/>
          <p:nvPr/>
        </p:nvSpPr>
        <p:spPr>
          <a:xfrm>
            <a:off x="9292978" y="1309364"/>
            <a:ext cx="574628" cy="574628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093A53A5-B909-375F-7DAD-7DAF5B3CD8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8559" y="2097426"/>
            <a:ext cx="840151" cy="840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A02D80A9-40F5-ECC2-76A9-6DE086A87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76719" y="6231157"/>
            <a:ext cx="2743200" cy="365125"/>
          </a:xfrm>
        </p:spPr>
        <p:txBody>
          <a:bodyPr/>
          <a:lstStyle/>
          <a:p>
            <a:fld id="{ACFA9972-DD30-417E-8B17-EF200A8ED812}" type="slidenum">
              <a:rPr lang="es-ES" smtClean="0">
                <a:solidFill>
                  <a:schemeClr val="tx1"/>
                </a:solidFill>
              </a:rPr>
              <a:t>22</a:t>
            </a:fld>
            <a:endParaRPr lang="es-E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5949325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7DC86E-10DE-CF73-A0A0-256B5846E8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4560" y="365125"/>
            <a:ext cx="9159240" cy="1325563"/>
          </a:xfrm>
        </p:spPr>
        <p:txBody>
          <a:bodyPr/>
          <a:lstStyle/>
          <a:p>
            <a:r>
              <a:rPr lang="es-ES" dirty="0">
                <a:solidFill>
                  <a:srgbClr val="0070C0"/>
                </a:solidFill>
              </a:rPr>
              <a:t>Red y Servidor Python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4C8CDDC-66C8-9A7E-D421-12DA3C17AD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7647432" cy="4506787"/>
          </a:xfrm>
        </p:spPr>
        <p:txBody>
          <a:bodyPr>
            <a:normAutofit fontScale="92500" lnSpcReduction="10000"/>
          </a:bodyPr>
          <a:lstStyle/>
          <a:p>
            <a:pPr marL="0" indent="0">
              <a:spcAft>
                <a:spcPts val="1200"/>
              </a:spcAft>
              <a:buNone/>
            </a:pPr>
            <a:r>
              <a:rPr lang="es-ES" dirty="0"/>
              <a:t>Configuración </a:t>
            </a:r>
            <a:r>
              <a:rPr lang="es-ES" dirty="0" err="1"/>
              <a:t>Wi</a:t>
            </a:r>
            <a:r>
              <a:rPr lang="es-ES" dirty="0"/>
              <a:t>-Fi:</a:t>
            </a:r>
          </a:p>
          <a:p>
            <a:pPr lvl="0">
              <a:spcAft>
                <a:spcPts val="1200"/>
              </a:spcAft>
            </a:pPr>
            <a:r>
              <a:rPr lang="es-ES" sz="2400" dirty="0">
                <a:latin typeface="Aptos (Cuerpo)"/>
              </a:rPr>
              <a:t>SSID: TFG Bruno</a:t>
            </a:r>
          </a:p>
          <a:p>
            <a:pPr lvl="0">
              <a:spcAft>
                <a:spcPts val="1200"/>
              </a:spcAft>
            </a:pPr>
            <a:r>
              <a:rPr lang="es-ES" sz="2400" dirty="0">
                <a:latin typeface="Aptos (Cuerpo)"/>
              </a:rPr>
              <a:t>Wireless </a:t>
            </a:r>
            <a:r>
              <a:rPr lang="es-ES" sz="2400" dirty="0" err="1">
                <a:latin typeface="Aptos (Cuerpo)"/>
              </a:rPr>
              <a:t>Channel</a:t>
            </a:r>
            <a:r>
              <a:rPr lang="es-ES" sz="2400" dirty="0">
                <a:latin typeface="Aptos (Cuerpo)"/>
              </a:rPr>
              <a:t>: Auto</a:t>
            </a:r>
          </a:p>
          <a:p>
            <a:pPr lvl="0">
              <a:spcAft>
                <a:spcPts val="1200"/>
              </a:spcAft>
            </a:pPr>
            <a:r>
              <a:rPr lang="es-ES" sz="2400" dirty="0">
                <a:latin typeface="Aptos (Cuerpo)"/>
              </a:rPr>
              <a:t>Tipo de contraseña: WP2 Personal (TKIP + AES)</a:t>
            </a:r>
          </a:p>
          <a:p>
            <a:pPr lvl="0">
              <a:spcAft>
                <a:spcPts val="1200"/>
              </a:spcAft>
            </a:pPr>
            <a:r>
              <a:rPr lang="es-ES" sz="2400" dirty="0">
                <a:latin typeface="Aptos (Cuerpo)"/>
              </a:rPr>
              <a:t>Nombre IP de la red: 192.168.1.0</a:t>
            </a:r>
          </a:p>
          <a:p>
            <a:pPr lvl="0">
              <a:spcAft>
                <a:spcPts val="1200"/>
              </a:spcAft>
            </a:pPr>
            <a:r>
              <a:rPr lang="es-ES" sz="2400" dirty="0">
                <a:latin typeface="Aptos (Cuerpo)"/>
              </a:rPr>
              <a:t>Máscara de la red: 255.255.255.0</a:t>
            </a:r>
          </a:p>
          <a:p>
            <a:pPr lvl="0">
              <a:spcAft>
                <a:spcPts val="1200"/>
              </a:spcAft>
            </a:pPr>
            <a:r>
              <a:rPr lang="es-ES" sz="2400" dirty="0">
                <a:latin typeface="Aptos (Cuerpo)"/>
              </a:rPr>
              <a:t>IP del </a:t>
            </a:r>
            <a:r>
              <a:rPr lang="es-ES" sz="2400" dirty="0" err="1">
                <a:latin typeface="Aptos (Cuerpo)"/>
              </a:rPr>
              <a:t>router</a:t>
            </a:r>
            <a:r>
              <a:rPr lang="es-ES" sz="2400" dirty="0">
                <a:latin typeface="Aptos (Cuerpo)"/>
              </a:rPr>
              <a:t>: 192.168.1.254</a:t>
            </a:r>
          </a:p>
          <a:p>
            <a:pPr lvl="0">
              <a:spcAft>
                <a:spcPts val="1200"/>
              </a:spcAft>
            </a:pPr>
            <a:r>
              <a:rPr lang="es-ES" sz="2400" dirty="0">
                <a:latin typeface="Aptos (Cuerpo)"/>
              </a:rPr>
              <a:t>Rango de </a:t>
            </a:r>
            <a:r>
              <a:rPr lang="es-ES" sz="2400" dirty="0" err="1">
                <a:latin typeface="Aptos (Cuerpo)"/>
              </a:rPr>
              <a:t>IPs</a:t>
            </a:r>
            <a:r>
              <a:rPr lang="es-ES" sz="2400" dirty="0">
                <a:latin typeface="Aptos (Cuerpo)"/>
              </a:rPr>
              <a:t> del servidor DHCP: 192.168.1.1 - 192.168.1.3</a:t>
            </a:r>
          </a:p>
          <a:p>
            <a:endParaRPr lang="es-ES" dirty="0"/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id="{8072BA02-83F9-09D4-4D4C-97768B71B513}"/>
              </a:ext>
            </a:extLst>
          </p:cNvPr>
          <p:cNvSpPr/>
          <p:nvPr/>
        </p:nvSpPr>
        <p:spPr>
          <a:xfrm>
            <a:off x="838200" y="525589"/>
            <a:ext cx="1001496" cy="1001496"/>
          </a:xfrm>
          <a:prstGeom prst="ellipse">
            <a:avLst/>
          </a:prstGeom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s-ES"/>
          </a:p>
        </p:txBody>
      </p:sp>
      <p:sp>
        <p:nvSpPr>
          <p:cNvPr id="5" name="Rectángulo 4" descr="Monitor">
            <a:extLst>
              <a:ext uri="{FF2B5EF4-FFF2-40B4-BE49-F238E27FC236}">
                <a16:creationId xmlns:a16="http://schemas.microsoft.com/office/drawing/2014/main" id="{04ABA5F3-0C28-0937-6E95-7A4B89C1C534}"/>
              </a:ext>
            </a:extLst>
          </p:cNvPr>
          <p:cNvSpPr/>
          <p:nvPr/>
        </p:nvSpPr>
        <p:spPr>
          <a:xfrm>
            <a:off x="1051633" y="739022"/>
            <a:ext cx="574628" cy="574628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pic>
        <p:nvPicPr>
          <p:cNvPr id="7" name="Imagen 6" descr="Una caja azul con letras blancas&#10;&#10;Descripción generada automáticamente con confianza baja">
            <a:extLst>
              <a:ext uri="{FF2B5EF4-FFF2-40B4-BE49-F238E27FC236}">
                <a16:creationId xmlns:a16="http://schemas.microsoft.com/office/drawing/2014/main" id="{04CE76CF-769E-0C13-8E01-E36D7638CEB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2436" y="2090213"/>
            <a:ext cx="4034788" cy="2677573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3120ABB-D313-D78A-5FF4-31A9F927A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A9972-DD30-417E-8B17-EF200A8ED812}" type="slidenum">
              <a:rPr lang="es-ES" smtClean="0"/>
              <a:t>23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661428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ctangle 3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3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Freeform: Shape 3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9" name="Isosceles Triangle 3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n 5" descr="Diagrama&#10;&#10;Descripción generada automáticamente">
            <a:extLst>
              <a:ext uri="{FF2B5EF4-FFF2-40B4-BE49-F238E27FC236}">
                <a16:creationId xmlns:a16="http://schemas.microsoft.com/office/drawing/2014/main" id="{E7505E24-0846-6D7E-43BC-1D7225AC4F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19383" y="643467"/>
            <a:ext cx="5153234" cy="5571065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Isosceles Triangle 4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5FCE32A9-04E0-91A4-D2B2-71EC3FB7C5DB}"/>
              </a:ext>
            </a:extLst>
          </p:cNvPr>
          <p:cNvSpPr/>
          <p:nvPr/>
        </p:nvSpPr>
        <p:spPr>
          <a:xfrm>
            <a:off x="546807" y="3300226"/>
            <a:ext cx="3734548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Estructura</a:t>
            </a:r>
          </a:p>
          <a:p>
            <a:pPr algn="ctr"/>
            <a:r>
              <a:rPr lang="es-E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</a:t>
            </a:r>
            <a:r>
              <a:rPr lang="es-E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el servidor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8948CE21-16EE-CC27-6FA0-AA9D872FE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A9972-DD30-417E-8B17-EF200A8ED812}" type="slidenum">
              <a:rPr lang="es-ES" smtClean="0"/>
              <a:t>24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7673475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C9F85364-FA63-B2CB-578D-734E2B24D464}"/>
              </a:ext>
            </a:extLst>
          </p:cNvPr>
          <p:cNvSpPr/>
          <p:nvPr/>
        </p:nvSpPr>
        <p:spPr>
          <a:xfrm>
            <a:off x="3853527" y="434824"/>
            <a:ext cx="448494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Base de Datos</a:t>
            </a:r>
            <a:endParaRPr lang="es-E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7" name="Tabla 6">
            <a:extLst>
              <a:ext uri="{FF2B5EF4-FFF2-40B4-BE49-F238E27FC236}">
                <a16:creationId xmlns:a16="http://schemas.microsoft.com/office/drawing/2014/main" id="{E299DEA5-4EA7-5822-00F9-E70350A8287B}"/>
              </a:ext>
            </a:extLst>
          </p:cNvPr>
          <p:cNvGraphicFramePr>
            <a:graphicFrameLocks noGrp="1"/>
          </p:cNvGraphicFramePr>
          <p:nvPr/>
        </p:nvGraphicFramePr>
        <p:xfrm>
          <a:off x="2414544" y="2285998"/>
          <a:ext cx="2877965" cy="2597423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877965">
                  <a:extLst>
                    <a:ext uri="{9D8B030D-6E8A-4147-A177-3AD203B41FA5}">
                      <a16:colId xmlns:a16="http://schemas.microsoft.com/office/drawing/2014/main" val="1464927876"/>
                    </a:ext>
                  </a:extLst>
                </a:gridCol>
              </a:tblGrid>
              <a:tr h="514864"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AFORO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29222532"/>
                  </a:ext>
                </a:extLst>
              </a:tr>
              <a:tr h="537967"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Fecha Hora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60992442"/>
                  </a:ext>
                </a:extLst>
              </a:tr>
              <a:tr h="514864"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ID Dispositivo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28472906"/>
                  </a:ext>
                </a:extLst>
              </a:tr>
              <a:tr h="514864"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Número de secuencia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53519207"/>
                  </a:ext>
                </a:extLst>
              </a:tr>
              <a:tr h="514864"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Aforo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62290052"/>
                  </a:ext>
                </a:extLst>
              </a:tr>
            </a:tbl>
          </a:graphicData>
        </a:graphic>
      </p:graphicFrame>
      <p:graphicFrame>
        <p:nvGraphicFramePr>
          <p:cNvPr id="8" name="Tabla 7">
            <a:extLst>
              <a:ext uri="{FF2B5EF4-FFF2-40B4-BE49-F238E27FC236}">
                <a16:creationId xmlns:a16="http://schemas.microsoft.com/office/drawing/2014/main" id="{F5548471-2E66-E2B5-51AD-5B38394B487C}"/>
              </a:ext>
            </a:extLst>
          </p:cNvPr>
          <p:cNvGraphicFramePr>
            <a:graphicFrameLocks noGrp="1"/>
          </p:cNvGraphicFramePr>
          <p:nvPr/>
        </p:nvGraphicFramePr>
        <p:xfrm>
          <a:off x="6899490" y="2281165"/>
          <a:ext cx="2877965" cy="2597423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877965">
                  <a:extLst>
                    <a:ext uri="{9D8B030D-6E8A-4147-A177-3AD203B41FA5}">
                      <a16:colId xmlns:a16="http://schemas.microsoft.com/office/drawing/2014/main" val="1464927876"/>
                    </a:ext>
                  </a:extLst>
                </a:gridCol>
              </a:tblGrid>
              <a:tr h="514864"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CONEXIONES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29222532"/>
                  </a:ext>
                </a:extLst>
              </a:tr>
              <a:tr h="537967"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Fecha Hora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60992442"/>
                  </a:ext>
                </a:extLst>
              </a:tr>
              <a:tr h="514864"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ID Dispositivo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28472906"/>
                  </a:ext>
                </a:extLst>
              </a:tr>
              <a:tr h="514864"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Estado (activo o no activo)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53519207"/>
                  </a:ext>
                </a:extLst>
              </a:tr>
              <a:tr h="5148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/>
                        <a:t>Número de secuencia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62290052"/>
                  </a:ext>
                </a:extLst>
              </a:tr>
            </a:tbl>
          </a:graphicData>
        </a:graphic>
      </p:graphicFrame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F6FB5EBA-0ABB-CA78-08CD-C5FB2F9DBB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A9972-DD30-417E-8B17-EF200A8ED812}" type="slidenum">
              <a:rPr lang="es-ES" smtClean="0"/>
              <a:t>25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5297299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prestige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B210AC1D-4063-4C6E-9528-FA9C4C0C18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1">
            <a:extLst>
              <a:ext uri="{FF2B5EF4-FFF2-40B4-BE49-F238E27FC236}">
                <a16:creationId xmlns:a16="http://schemas.microsoft.com/office/drawing/2014/main" id="{02F8C595-E68C-4306-AED8-DC7826A0A5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416414" cy="6858000"/>
          </a:xfrm>
          <a:prstGeom prst="rect">
            <a:avLst/>
          </a:prstGeom>
          <a:ln>
            <a:noFill/>
          </a:ln>
          <a:effectLst>
            <a:outerShdw blurRad="889000" dist="406400" dir="21540000" sx="90000" sy="90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C9F85364-FA63-B2CB-578D-734E2B24D464}"/>
              </a:ext>
            </a:extLst>
          </p:cNvPr>
          <p:cNvSpPr/>
          <p:nvPr/>
        </p:nvSpPr>
        <p:spPr>
          <a:xfrm>
            <a:off x="6792602" y="184246"/>
            <a:ext cx="4156512" cy="17082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s-ES" sz="40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Inicialización</a:t>
            </a:r>
            <a:r>
              <a:rPr lang="en-US" sz="40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 del Server</a:t>
            </a:r>
          </a:p>
        </p:txBody>
      </p:sp>
      <p:pic>
        <p:nvPicPr>
          <p:cNvPr id="13" name="Picture 5" descr="Script de ordenador en una pantalla">
            <a:extLst>
              <a:ext uri="{FF2B5EF4-FFF2-40B4-BE49-F238E27FC236}">
                <a16:creationId xmlns:a16="http://schemas.microsoft.com/office/drawing/2014/main" id="{C189FB67-D079-960F-FE64-AAA15D585EB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47" r="40219" b="-2"/>
          <a:stretch/>
        </p:blipFill>
        <p:spPr>
          <a:xfrm>
            <a:off x="-1" y="-2"/>
            <a:ext cx="6096001" cy="6858002"/>
          </a:xfrm>
          <a:prstGeom prst="rect">
            <a:avLst/>
          </a:prstGeom>
        </p:spPr>
      </p:pic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93C71254-8EA9-2918-9F0B-A203C8EE4A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24271" y="1870454"/>
            <a:ext cx="4463871" cy="463512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 dirty="0"/>
              <a:t>Inicializamos</a:t>
            </a:r>
            <a:r>
              <a:rPr lang="en-US" sz="2000" dirty="0"/>
              <a:t> variables:</a:t>
            </a:r>
          </a:p>
          <a:p>
            <a:r>
              <a:rPr lang="es-ES" sz="2000" dirty="0"/>
              <a:t>Aforo</a:t>
            </a:r>
          </a:p>
          <a:p>
            <a:r>
              <a:rPr lang="es-ES" sz="2000" dirty="0"/>
              <a:t>Clientes</a:t>
            </a:r>
            <a:r>
              <a:rPr lang="en-US" sz="2000" dirty="0"/>
              <a:t>_</a:t>
            </a:r>
            <a:r>
              <a:rPr lang="es-ES" sz="2000" dirty="0"/>
              <a:t>conectados</a:t>
            </a:r>
          </a:p>
          <a:p>
            <a:r>
              <a:rPr lang="es-ES" sz="2000" dirty="0"/>
              <a:t>Hora</a:t>
            </a:r>
            <a:r>
              <a:rPr lang="en-US" sz="2000" dirty="0"/>
              <a:t>_</a:t>
            </a:r>
            <a:r>
              <a:rPr lang="es-ES" sz="2000" dirty="0"/>
              <a:t>ultimo</a:t>
            </a:r>
            <a:r>
              <a:rPr lang="en-US" sz="2000" dirty="0"/>
              <a:t>_</a:t>
            </a:r>
            <a:r>
              <a:rPr lang="es-ES" sz="2000" dirty="0"/>
              <a:t>mensaje</a:t>
            </a:r>
          </a:p>
          <a:p>
            <a:r>
              <a:rPr lang="en-US" sz="2000" dirty="0" err="1"/>
              <a:t>Id_disp_num_sec</a:t>
            </a:r>
            <a:endParaRPr lang="en-US" sz="2000" dirty="0"/>
          </a:p>
          <a:p>
            <a:pPr marL="0" indent="0">
              <a:spcBef>
                <a:spcPts val="1800"/>
              </a:spcBef>
              <a:buNone/>
            </a:pPr>
            <a:r>
              <a:rPr lang="es-ES" sz="2000" dirty="0"/>
              <a:t>Creamos</a:t>
            </a:r>
            <a:r>
              <a:rPr lang="en-US" sz="2000" dirty="0"/>
              <a:t> </a:t>
            </a:r>
            <a:r>
              <a:rPr lang="en-US" sz="2000" dirty="0" err="1"/>
              <a:t>el</a:t>
            </a:r>
            <a:r>
              <a:rPr lang="en-US" sz="2000" dirty="0"/>
              <a:t> socket</a:t>
            </a:r>
          </a:p>
          <a:p>
            <a:pPr marL="0" indent="0">
              <a:buNone/>
            </a:pPr>
            <a:r>
              <a:rPr lang="en-US" sz="2000" dirty="0" err="1"/>
              <a:t>Inicializamos</a:t>
            </a:r>
            <a:r>
              <a:rPr lang="en-US" sz="2000" dirty="0"/>
              <a:t> </a:t>
            </a:r>
            <a:r>
              <a:rPr lang="en-US" sz="2000" dirty="0" err="1"/>
              <a:t>el</a:t>
            </a:r>
            <a:r>
              <a:rPr lang="en-US" sz="2000" dirty="0"/>
              <a:t> monitor de </a:t>
            </a:r>
            <a:r>
              <a:rPr lang="en-US" sz="2000" dirty="0" err="1"/>
              <a:t>conexiones</a:t>
            </a:r>
            <a:endParaRPr lang="en-US" sz="2000" dirty="0"/>
          </a:p>
          <a:p>
            <a:pPr marL="0" indent="0">
              <a:buNone/>
            </a:pPr>
            <a:r>
              <a:rPr lang="en-US" sz="2000" dirty="0" err="1"/>
              <a:t>Inicializamos</a:t>
            </a:r>
            <a:r>
              <a:rPr lang="en-US" sz="2000" dirty="0"/>
              <a:t> la </a:t>
            </a:r>
            <a:r>
              <a:rPr lang="en-US" sz="2000" dirty="0" err="1"/>
              <a:t>aceptación</a:t>
            </a:r>
            <a:r>
              <a:rPr lang="en-US" sz="2000" dirty="0"/>
              <a:t> de </a:t>
            </a:r>
            <a:r>
              <a:rPr lang="en-US" sz="2000" dirty="0" err="1"/>
              <a:t>conexiones</a:t>
            </a:r>
            <a:endParaRPr lang="en-US" sz="2000" dirty="0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0D935FEF-C33A-E6E4-61F2-3845FF019A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A9972-DD30-417E-8B17-EF200A8ED812}" type="slidenum">
              <a:rPr lang="es-ES" smtClean="0"/>
              <a:t>26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1498039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ctangle 3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3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Freeform: Shape 3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9" name="Isosceles Triangle 3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Isosceles Triangle 4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D4A10E53-0D8E-D8E7-6933-3C3645F8F9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0512" y="365125"/>
            <a:ext cx="9543288" cy="1325563"/>
          </a:xfrm>
        </p:spPr>
        <p:txBody>
          <a:bodyPr/>
          <a:lstStyle/>
          <a:p>
            <a:r>
              <a:rPr lang="es-ES" dirty="0"/>
              <a:t>Aceptación de las conexiones</a:t>
            </a:r>
          </a:p>
        </p:txBody>
      </p:sp>
      <p:sp>
        <p:nvSpPr>
          <p:cNvPr id="14" name="Rectángulo 13" descr="Marca de verificación">
            <a:extLst>
              <a:ext uri="{FF2B5EF4-FFF2-40B4-BE49-F238E27FC236}">
                <a16:creationId xmlns:a16="http://schemas.microsoft.com/office/drawing/2014/main" id="{4E84C2A6-0982-1A54-8F1A-5CC69C61A9F9}"/>
              </a:ext>
            </a:extLst>
          </p:cNvPr>
          <p:cNvSpPr/>
          <p:nvPr/>
        </p:nvSpPr>
        <p:spPr>
          <a:xfrm>
            <a:off x="2450857" y="2336020"/>
            <a:ext cx="1944000" cy="1944000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grpSp>
        <p:nvGrpSpPr>
          <p:cNvPr id="15" name="Grupo 14">
            <a:extLst>
              <a:ext uri="{FF2B5EF4-FFF2-40B4-BE49-F238E27FC236}">
                <a16:creationId xmlns:a16="http://schemas.microsoft.com/office/drawing/2014/main" id="{85DB7F3D-5A54-F058-69EF-DA4AF0172207}"/>
              </a:ext>
            </a:extLst>
          </p:cNvPr>
          <p:cNvGrpSpPr/>
          <p:nvPr/>
        </p:nvGrpSpPr>
        <p:grpSpPr>
          <a:xfrm>
            <a:off x="1262857" y="4750169"/>
            <a:ext cx="4320000" cy="720000"/>
            <a:chOff x="559800" y="3022743"/>
            <a:chExt cx="4320000" cy="720000"/>
          </a:xfrm>
        </p:grpSpPr>
        <p:sp>
          <p:nvSpPr>
            <p:cNvPr id="20" name="Rectángulo 19">
              <a:extLst>
                <a:ext uri="{FF2B5EF4-FFF2-40B4-BE49-F238E27FC236}">
                  <a16:creationId xmlns:a16="http://schemas.microsoft.com/office/drawing/2014/main" id="{565C6BB2-43C8-1A81-9CB3-6C88783B9AD4}"/>
                </a:ext>
              </a:extLst>
            </p:cNvPr>
            <p:cNvSpPr/>
            <p:nvPr/>
          </p:nvSpPr>
          <p:spPr>
            <a:xfrm>
              <a:off x="559800" y="3022743"/>
              <a:ext cx="4320000" cy="7200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s-ES"/>
            </a:p>
          </p:txBody>
        </p:sp>
        <p:sp>
          <p:nvSpPr>
            <p:cNvPr id="21" name="CuadroTexto 20">
              <a:extLst>
                <a:ext uri="{FF2B5EF4-FFF2-40B4-BE49-F238E27FC236}">
                  <a16:creationId xmlns:a16="http://schemas.microsoft.com/office/drawing/2014/main" id="{07FC6555-C3DC-1A41-6872-88FDBCD76078}"/>
                </a:ext>
              </a:extLst>
            </p:cNvPr>
            <p:cNvSpPr txBox="1"/>
            <p:nvPr/>
          </p:nvSpPr>
          <p:spPr>
            <a:xfrm>
              <a:off x="559800" y="3022743"/>
              <a:ext cx="4320000" cy="720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7112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s-ES" sz="1600" kern="1200" dirty="0"/>
                <a:t>Hilo principal del servidor que se encarga de aceptar la conexión de nuevos clientes.</a:t>
              </a:r>
              <a:endParaRPr lang="en-US" sz="1600" kern="1200" dirty="0"/>
            </a:p>
          </p:txBody>
        </p:sp>
      </p:grpSp>
      <p:sp>
        <p:nvSpPr>
          <p:cNvPr id="16" name="Rectángulo 15" descr="Subtítulos">
            <a:extLst>
              <a:ext uri="{FF2B5EF4-FFF2-40B4-BE49-F238E27FC236}">
                <a16:creationId xmlns:a16="http://schemas.microsoft.com/office/drawing/2014/main" id="{29E225C8-FA3F-471E-BF49-D19AC73B8FDB}"/>
              </a:ext>
            </a:extLst>
          </p:cNvPr>
          <p:cNvSpPr/>
          <p:nvPr/>
        </p:nvSpPr>
        <p:spPr>
          <a:xfrm>
            <a:off x="7526857" y="2336020"/>
            <a:ext cx="1944000" cy="1944000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grpSp>
        <p:nvGrpSpPr>
          <p:cNvPr id="17" name="Grupo 16">
            <a:extLst>
              <a:ext uri="{FF2B5EF4-FFF2-40B4-BE49-F238E27FC236}">
                <a16:creationId xmlns:a16="http://schemas.microsoft.com/office/drawing/2014/main" id="{5EED72EC-AD61-D8C2-4D35-A49D1597113D}"/>
              </a:ext>
            </a:extLst>
          </p:cNvPr>
          <p:cNvGrpSpPr/>
          <p:nvPr/>
        </p:nvGrpSpPr>
        <p:grpSpPr>
          <a:xfrm>
            <a:off x="6338857" y="4750169"/>
            <a:ext cx="4320000" cy="720000"/>
            <a:chOff x="5635800" y="3022743"/>
            <a:chExt cx="4320000" cy="720000"/>
          </a:xfrm>
        </p:grpSpPr>
        <p:sp>
          <p:nvSpPr>
            <p:cNvPr id="18" name="Rectángulo 17">
              <a:extLst>
                <a:ext uri="{FF2B5EF4-FFF2-40B4-BE49-F238E27FC236}">
                  <a16:creationId xmlns:a16="http://schemas.microsoft.com/office/drawing/2014/main" id="{86601553-7499-D071-23BD-7D6741790776}"/>
                </a:ext>
              </a:extLst>
            </p:cNvPr>
            <p:cNvSpPr/>
            <p:nvPr/>
          </p:nvSpPr>
          <p:spPr>
            <a:xfrm>
              <a:off x="5635800" y="3022743"/>
              <a:ext cx="4320000" cy="7200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s-ES"/>
            </a:p>
          </p:txBody>
        </p:sp>
        <p:sp>
          <p:nvSpPr>
            <p:cNvPr id="19" name="CuadroTexto 18">
              <a:extLst>
                <a:ext uri="{FF2B5EF4-FFF2-40B4-BE49-F238E27FC236}">
                  <a16:creationId xmlns:a16="http://schemas.microsoft.com/office/drawing/2014/main" id="{1EEA26D9-ACF7-B138-864B-56359D979177}"/>
                </a:ext>
              </a:extLst>
            </p:cNvPr>
            <p:cNvSpPr txBox="1"/>
            <p:nvPr/>
          </p:nvSpPr>
          <p:spPr>
            <a:xfrm>
              <a:off x="5635800" y="3022743"/>
              <a:ext cx="4320000" cy="720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7112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s-ES" sz="1600" kern="1200"/>
                <a:t>Cuando acepta una nueva conexión se crea un hilo secundario encargado de recibir mensajes.</a:t>
              </a:r>
              <a:endParaRPr lang="en-US" sz="1600" kern="1200"/>
            </a:p>
          </p:txBody>
        </p:sp>
      </p:grp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60131A31-CC81-C878-6426-7F5BE890C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A9972-DD30-417E-8B17-EF200A8ED812}" type="slidenum">
              <a:rPr lang="es-ES" smtClean="0"/>
              <a:t>27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727929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ctangle 3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3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Freeform: Shape 3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9" name="Isosceles Triangle 3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Isosceles Triangle 4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5FCE32A9-04E0-91A4-D2B2-71EC3FB7C5DB}"/>
              </a:ext>
            </a:extLst>
          </p:cNvPr>
          <p:cNvSpPr/>
          <p:nvPr/>
        </p:nvSpPr>
        <p:spPr>
          <a:xfrm>
            <a:off x="7736636" y="2136337"/>
            <a:ext cx="3870098" cy="258532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Recepción de los mensajes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2B9E756C-A083-83D5-99DA-C341B270D7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2130" y="733425"/>
            <a:ext cx="5631426" cy="5382076"/>
          </a:xfrm>
          <a:prstGeom prst="rect">
            <a:avLst/>
          </a:prstGeom>
          <a:noFill/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E61445F-B001-4443-8F77-D50C2DFAD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A9972-DD30-417E-8B17-EF200A8ED812}" type="slidenum">
              <a:rPr lang="es-ES" smtClean="0"/>
              <a:t>28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71495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7" name="Rectangle 47">
            <a:extLst>
              <a:ext uri="{FF2B5EF4-FFF2-40B4-BE49-F238E27FC236}">
                <a16:creationId xmlns:a16="http://schemas.microsoft.com/office/drawing/2014/main" id="{47942995-B07F-4636-9A06-C6A104B26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5B69967F-E40B-F2D6-AFAB-7A9A3537D5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3810" y="2960716"/>
            <a:ext cx="4036334" cy="23876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0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Monitorización</a:t>
            </a:r>
            <a:r>
              <a:rPr lang="en-US" sz="5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de </a:t>
            </a:r>
            <a:r>
              <a:rPr lang="en-US" sz="50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los</a:t>
            </a:r>
            <a:r>
              <a:rPr lang="en-US" sz="5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50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clientes</a:t>
            </a:r>
            <a:endParaRPr lang="en-US" sz="5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78" name="Group 49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984992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9" name="Rectangle 54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56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391886"/>
            <a:ext cx="600936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agen 1" descr="Imagen que contiene Escala de tiempo&#10;&#10;Descripción generada automáticamente">
            <a:extLst>
              <a:ext uri="{FF2B5EF4-FFF2-40B4-BE49-F238E27FC236}">
                <a16:creationId xmlns:a16="http://schemas.microsoft.com/office/drawing/2014/main" id="{F067FCD7-CADC-D2E6-2B26-414365F6A0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22492" y="963783"/>
            <a:ext cx="5536001" cy="4871680"/>
          </a:xfrm>
          <a:prstGeom prst="rect">
            <a:avLst/>
          </a:prstGeom>
          <a:noFill/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98EAC3A-8489-C572-1B83-05F0476FC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35725"/>
            <a:ext cx="2743200" cy="365125"/>
          </a:xfrm>
        </p:spPr>
        <p:txBody>
          <a:bodyPr/>
          <a:lstStyle/>
          <a:p>
            <a:fld id="{ACFA9972-DD30-417E-8B17-EF200A8ED812}" type="slidenum">
              <a:rPr lang="es-ES" smtClean="0">
                <a:solidFill>
                  <a:schemeClr val="tx1"/>
                </a:solidFill>
              </a:rPr>
              <a:t>29</a:t>
            </a:fld>
            <a:endParaRPr lang="es-E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07847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Content="1" isInverted="1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25">
            <a:extLst>
              <a:ext uri="{FF2B5EF4-FFF2-40B4-BE49-F238E27FC236}">
                <a16:creationId xmlns:a16="http://schemas.microsoft.com/office/drawing/2014/main" id="{19D32F93-50AC-4C46-A5DB-291C60DDB7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: Shape 27">
            <a:extLst>
              <a:ext uri="{FF2B5EF4-FFF2-40B4-BE49-F238E27FC236}">
                <a16:creationId xmlns:a16="http://schemas.microsoft.com/office/drawing/2014/main" id="{86FD7672-78BE-4D6F-A711-2CDB79B52D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44662" y="323519"/>
            <a:ext cx="4323899" cy="6212748"/>
          </a:xfrm>
          <a:custGeom>
            <a:avLst/>
            <a:gdLst>
              <a:gd name="connsiteX0" fmla="*/ 0 w 4323899"/>
              <a:gd name="connsiteY0" fmla="*/ 0 h 6212748"/>
              <a:gd name="connsiteX1" fmla="*/ 742501 w 4323899"/>
              <a:gd name="connsiteY1" fmla="*/ 0 h 6212748"/>
              <a:gd name="connsiteX2" fmla="*/ 4323899 w 4323899"/>
              <a:gd name="connsiteY2" fmla="*/ 0 h 6212748"/>
              <a:gd name="connsiteX3" fmla="*/ 4323899 w 4323899"/>
              <a:gd name="connsiteY3" fmla="*/ 2864954 h 6212748"/>
              <a:gd name="connsiteX4" fmla="*/ 880454 w 4323899"/>
              <a:gd name="connsiteY4" fmla="*/ 6212748 h 6212748"/>
              <a:gd name="connsiteX5" fmla="*/ 0 w 4323899"/>
              <a:gd name="connsiteY5" fmla="*/ 6212748 h 6212748"/>
              <a:gd name="connsiteX6" fmla="*/ 0 w 4323899"/>
              <a:gd name="connsiteY6" fmla="*/ 6210962 h 6212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23899" h="6212748">
                <a:moveTo>
                  <a:pt x="0" y="0"/>
                </a:moveTo>
                <a:lnTo>
                  <a:pt x="742501" y="0"/>
                </a:lnTo>
                <a:lnTo>
                  <a:pt x="4323899" y="0"/>
                </a:lnTo>
                <a:lnTo>
                  <a:pt x="4323899" y="2864954"/>
                </a:lnTo>
                <a:lnTo>
                  <a:pt x="880454" y="6212748"/>
                </a:lnTo>
                <a:lnTo>
                  <a:pt x="0" y="6212748"/>
                </a:lnTo>
                <a:lnTo>
                  <a:pt x="0" y="6210962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3" name="Right Triangle 29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Rectangle 31">
            <a:extLst>
              <a:ext uri="{FF2B5EF4-FFF2-40B4-BE49-F238E27FC236}">
                <a16:creationId xmlns:a16="http://schemas.microsoft.com/office/drawing/2014/main" id="{4A62647B-1222-407C-8740-5A497612B1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D5F3024-D573-3990-D8B7-ABD4A6E944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4701" y="797220"/>
            <a:ext cx="3354636" cy="284741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" sz="47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Introducción y Objetivos</a:t>
            </a:r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78D97349-1A20-54CC-0C79-8A5C11C1A75D}"/>
              </a:ext>
            </a:extLst>
          </p:cNvPr>
          <p:cNvSpPr/>
          <p:nvPr/>
        </p:nvSpPr>
        <p:spPr>
          <a:xfrm>
            <a:off x="9041271" y="1065048"/>
            <a:ext cx="1001496" cy="1001496"/>
          </a:xfrm>
          <a:prstGeom prst="ellipse">
            <a:avLst/>
          </a:prstGeom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s-ES"/>
          </a:p>
        </p:txBody>
      </p:sp>
      <p:sp>
        <p:nvSpPr>
          <p:cNvPr id="4" name="Rectángulo 3" descr="Diana">
            <a:extLst>
              <a:ext uri="{FF2B5EF4-FFF2-40B4-BE49-F238E27FC236}">
                <a16:creationId xmlns:a16="http://schemas.microsoft.com/office/drawing/2014/main" id="{39176C4A-C232-833A-3D35-837F5BF1746F}"/>
              </a:ext>
            </a:extLst>
          </p:cNvPr>
          <p:cNvSpPr/>
          <p:nvPr/>
        </p:nvSpPr>
        <p:spPr>
          <a:xfrm>
            <a:off x="9254705" y="1278482"/>
            <a:ext cx="574628" cy="574628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DF536A16-2281-75A2-B68D-331541F7A6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734" y="1941293"/>
            <a:ext cx="6622969" cy="2971845"/>
          </a:xfrm>
          <a:prstGeom prst="rect">
            <a:avLst/>
          </a:prstGeom>
        </p:spPr>
      </p:pic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CEBC0C54-0DC7-9F89-2AE6-C26966AAC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71167" y="6222539"/>
            <a:ext cx="2743200" cy="365125"/>
          </a:xfrm>
        </p:spPr>
        <p:txBody>
          <a:bodyPr/>
          <a:lstStyle/>
          <a:p>
            <a:fld id="{ACFA9972-DD30-417E-8B17-EF200A8ED812}" type="slidenum">
              <a:rPr lang="es-ES" smtClean="0">
                <a:solidFill>
                  <a:schemeClr val="tx1"/>
                </a:solidFill>
              </a:rPr>
              <a:t>3</a:t>
            </a:fld>
            <a:endParaRPr lang="es-E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876737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25">
            <a:extLst>
              <a:ext uri="{FF2B5EF4-FFF2-40B4-BE49-F238E27FC236}">
                <a16:creationId xmlns:a16="http://schemas.microsoft.com/office/drawing/2014/main" id="{19D32F93-50AC-4C46-A5DB-291C60DDB7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: Shape 27">
            <a:extLst>
              <a:ext uri="{FF2B5EF4-FFF2-40B4-BE49-F238E27FC236}">
                <a16:creationId xmlns:a16="http://schemas.microsoft.com/office/drawing/2014/main" id="{86FD7672-78BE-4D6F-A711-2CDB79B52D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44662" y="323519"/>
            <a:ext cx="4323899" cy="6212748"/>
          </a:xfrm>
          <a:custGeom>
            <a:avLst/>
            <a:gdLst>
              <a:gd name="connsiteX0" fmla="*/ 0 w 4323899"/>
              <a:gd name="connsiteY0" fmla="*/ 0 h 6212748"/>
              <a:gd name="connsiteX1" fmla="*/ 742501 w 4323899"/>
              <a:gd name="connsiteY1" fmla="*/ 0 h 6212748"/>
              <a:gd name="connsiteX2" fmla="*/ 4323899 w 4323899"/>
              <a:gd name="connsiteY2" fmla="*/ 0 h 6212748"/>
              <a:gd name="connsiteX3" fmla="*/ 4323899 w 4323899"/>
              <a:gd name="connsiteY3" fmla="*/ 2864954 h 6212748"/>
              <a:gd name="connsiteX4" fmla="*/ 880454 w 4323899"/>
              <a:gd name="connsiteY4" fmla="*/ 6212748 h 6212748"/>
              <a:gd name="connsiteX5" fmla="*/ 0 w 4323899"/>
              <a:gd name="connsiteY5" fmla="*/ 6212748 h 6212748"/>
              <a:gd name="connsiteX6" fmla="*/ 0 w 4323899"/>
              <a:gd name="connsiteY6" fmla="*/ 6210962 h 6212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23899" h="6212748">
                <a:moveTo>
                  <a:pt x="0" y="0"/>
                </a:moveTo>
                <a:lnTo>
                  <a:pt x="742501" y="0"/>
                </a:lnTo>
                <a:lnTo>
                  <a:pt x="4323899" y="0"/>
                </a:lnTo>
                <a:lnTo>
                  <a:pt x="4323899" y="2864954"/>
                </a:lnTo>
                <a:lnTo>
                  <a:pt x="880454" y="6212748"/>
                </a:lnTo>
                <a:lnTo>
                  <a:pt x="0" y="6212748"/>
                </a:lnTo>
                <a:lnTo>
                  <a:pt x="0" y="6210962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3" name="Right Triangle 29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Rectangle 31">
            <a:extLst>
              <a:ext uri="{FF2B5EF4-FFF2-40B4-BE49-F238E27FC236}">
                <a16:creationId xmlns:a16="http://schemas.microsoft.com/office/drawing/2014/main" id="{4A62647B-1222-407C-8740-5A497612B1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D5F3024-D573-3990-D8B7-ABD4A6E944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37282" y="1596679"/>
            <a:ext cx="3486019" cy="209749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s-ES" sz="47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Presentación de los datos</a:t>
            </a:r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78D97349-1A20-54CC-0C79-8A5C11C1A75D}"/>
              </a:ext>
            </a:extLst>
          </p:cNvPr>
          <p:cNvSpPr/>
          <p:nvPr/>
        </p:nvSpPr>
        <p:spPr>
          <a:xfrm>
            <a:off x="9079544" y="1095930"/>
            <a:ext cx="1001496" cy="1001496"/>
          </a:xfrm>
          <a:prstGeom prst="ellipse">
            <a:avLst/>
          </a:prstGeom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s-E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7F23915-3549-5B92-BEE0-ABBB945573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968" y="1588891"/>
            <a:ext cx="5524500" cy="3676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ángulo 2" descr="Maestro">
            <a:extLst>
              <a:ext uri="{FF2B5EF4-FFF2-40B4-BE49-F238E27FC236}">
                <a16:creationId xmlns:a16="http://schemas.microsoft.com/office/drawing/2014/main" id="{C61EAE8A-648C-9C5B-0786-E415EEEE05E8}"/>
              </a:ext>
            </a:extLst>
          </p:cNvPr>
          <p:cNvSpPr/>
          <p:nvPr/>
        </p:nvSpPr>
        <p:spPr>
          <a:xfrm>
            <a:off x="9292977" y="1309364"/>
            <a:ext cx="574628" cy="574628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98B2816-7CD2-8AA4-177B-F919C06AA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80101" y="6231157"/>
            <a:ext cx="2743200" cy="365125"/>
          </a:xfrm>
        </p:spPr>
        <p:txBody>
          <a:bodyPr/>
          <a:lstStyle/>
          <a:p>
            <a:fld id="{ACFA9972-DD30-417E-8B17-EF200A8ED812}" type="slidenum">
              <a:rPr lang="es-ES" smtClean="0">
                <a:solidFill>
                  <a:schemeClr val="tx1"/>
                </a:solidFill>
              </a:rPr>
              <a:t>30</a:t>
            </a:fld>
            <a:endParaRPr lang="es-E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8281688"/>
      </p:ext>
    </p:extLst>
  </p:cSld>
  <p:clrMapOvr>
    <a:masterClrMapping/>
  </p:clrMapOvr>
  <p:transition spd="slow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7DC86E-10DE-CF73-A0A0-256B5846E8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4560" y="365125"/>
            <a:ext cx="9159240" cy="1325563"/>
          </a:xfrm>
        </p:spPr>
        <p:txBody>
          <a:bodyPr/>
          <a:lstStyle/>
          <a:p>
            <a:r>
              <a:rPr lang="es-ES" dirty="0">
                <a:solidFill>
                  <a:srgbClr val="0070C0"/>
                </a:solidFill>
              </a:rPr>
              <a:t>Presentación de los Datos</a:t>
            </a:r>
          </a:p>
        </p:txBody>
      </p:sp>
      <p:graphicFrame>
        <p:nvGraphicFramePr>
          <p:cNvPr id="14" name="Marcador de contenido 2">
            <a:extLst>
              <a:ext uri="{FF2B5EF4-FFF2-40B4-BE49-F238E27FC236}">
                <a16:creationId xmlns:a16="http://schemas.microsoft.com/office/drawing/2014/main" id="{C42B3E1C-BDB8-2E78-C5E3-FB1CDC37C22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37322872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Elipse 3">
            <a:extLst>
              <a:ext uri="{FF2B5EF4-FFF2-40B4-BE49-F238E27FC236}">
                <a16:creationId xmlns:a16="http://schemas.microsoft.com/office/drawing/2014/main" id="{8072BA02-83F9-09D4-4D4C-97768B71B513}"/>
              </a:ext>
            </a:extLst>
          </p:cNvPr>
          <p:cNvSpPr/>
          <p:nvPr/>
        </p:nvSpPr>
        <p:spPr>
          <a:xfrm>
            <a:off x="838200" y="525589"/>
            <a:ext cx="1001496" cy="1001496"/>
          </a:xfrm>
          <a:prstGeom prst="ellipse">
            <a:avLst/>
          </a:prstGeom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s-ES" dirty="0"/>
          </a:p>
        </p:txBody>
      </p:sp>
      <p:sp>
        <p:nvSpPr>
          <p:cNvPr id="6" name="Rectángulo 5" descr="Maestro">
            <a:extLst>
              <a:ext uri="{FF2B5EF4-FFF2-40B4-BE49-F238E27FC236}">
                <a16:creationId xmlns:a16="http://schemas.microsoft.com/office/drawing/2014/main" id="{E3B49F52-D417-3E6E-C664-8DE3A4397668}"/>
              </a:ext>
            </a:extLst>
          </p:cNvPr>
          <p:cNvSpPr/>
          <p:nvPr/>
        </p:nvSpPr>
        <p:spPr>
          <a:xfrm>
            <a:off x="1051634" y="739023"/>
            <a:ext cx="574628" cy="574628"/>
          </a:xfrm>
          <a:prstGeom prst="rect">
            <a:avLst/>
          </a:prstGeom>
          <a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CE145223-0972-8921-273B-EBB6F8C82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A9972-DD30-417E-8B17-EF200A8ED812}" type="slidenum">
              <a:rPr lang="es-ES" smtClean="0"/>
              <a:t>31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516044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Gráfico&#10;&#10;Descripción generada automáticamente">
            <a:extLst>
              <a:ext uri="{FF2B5EF4-FFF2-40B4-BE49-F238E27FC236}">
                <a16:creationId xmlns:a16="http://schemas.microsoft.com/office/drawing/2014/main" id="{D48C592B-D371-EB8E-816A-D12B18DC718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9200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A0E46FF8-2F41-6A6A-6EC6-C0D4B6D9C152}"/>
              </a:ext>
            </a:extLst>
          </p:cNvPr>
          <p:cNvSpPr txBox="1"/>
          <p:nvPr/>
        </p:nvSpPr>
        <p:spPr>
          <a:xfrm>
            <a:off x="-1" y="0"/>
            <a:ext cx="12192001" cy="6858000"/>
          </a:xfrm>
          <a:custGeom>
            <a:avLst/>
            <a:gdLst/>
            <a:ahLst/>
            <a:cxnLst/>
            <a:rect l="l" t="t" r="r" b="b"/>
            <a:pathLst>
              <a:path w="12192001" h="6858000">
                <a:moveTo>
                  <a:pt x="10711835" y="3704546"/>
                </a:moveTo>
                <a:lnTo>
                  <a:pt x="10711835" y="4018941"/>
                </a:lnTo>
                <a:cubicBezTo>
                  <a:pt x="10658145" y="4093280"/>
                  <a:pt x="10592581" y="4153423"/>
                  <a:pt x="10515144" y="4199369"/>
                </a:cubicBezTo>
                <a:cubicBezTo>
                  <a:pt x="10437707" y="4245315"/>
                  <a:pt x="10349945" y="4268288"/>
                  <a:pt x="10251859" y="4268288"/>
                </a:cubicBezTo>
                <a:cubicBezTo>
                  <a:pt x="10167194" y="4268288"/>
                  <a:pt x="10103695" y="4246348"/>
                  <a:pt x="10061363" y="4202467"/>
                </a:cubicBezTo>
                <a:cubicBezTo>
                  <a:pt x="10019031" y="4158586"/>
                  <a:pt x="9997865" y="4099475"/>
                  <a:pt x="9997865" y="4025136"/>
                </a:cubicBezTo>
                <a:cubicBezTo>
                  <a:pt x="9997865" y="3912594"/>
                  <a:pt x="10053104" y="3831801"/>
                  <a:pt x="10163580" y="3782758"/>
                </a:cubicBezTo>
                <a:cubicBezTo>
                  <a:pt x="10274057" y="3733714"/>
                  <a:pt x="10456808" y="3707644"/>
                  <a:pt x="10711835" y="3704546"/>
                </a:cubicBezTo>
                <a:close/>
                <a:moveTo>
                  <a:pt x="7559060" y="3704546"/>
                </a:moveTo>
                <a:lnTo>
                  <a:pt x="7559060" y="4018941"/>
                </a:lnTo>
                <a:cubicBezTo>
                  <a:pt x="7505371" y="4093280"/>
                  <a:pt x="7439807" y="4153423"/>
                  <a:pt x="7362370" y="4199369"/>
                </a:cubicBezTo>
                <a:cubicBezTo>
                  <a:pt x="7284933" y="4245315"/>
                  <a:pt x="7197171" y="4268288"/>
                  <a:pt x="7099084" y="4268288"/>
                </a:cubicBezTo>
                <a:cubicBezTo>
                  <a:pt x="7014419" y="4268288"/>
                  <a:pt x="6950921" y="4246348"/>
                  <a:pt x="6908588" y="4202467"/>
                </a:cubicBezTo>
                <a:cubicBezTo>
                  <a:pt x="6866256" y="4158586"/>
                  <a:pt x="6845090" y="4099475"/>
                  <a:pt x="6845090" y="4025136"/>
                </a:cubicBezTo>
                <a:cubicBezTo>
                  <a:pt x="6845090" y="3912594"/>
                  <a:pt x="6900328" y="3831801"/>
                  <a:pt x="7010805" y="3782758"/>
                </a:cubicBezTo>
                <a:cubicBezTo>
                  <a:pt x="7121282" y="3733714"/>
                  <a:pt x="7304034" y="3707644"/>
                  <a:pt x="7559060" y="3704546"/>
                </a:cubicBezTo>
                <a:close/>
                <a:moveTo>
                  <a:pt x="5168286" y="3704546"/>
                </a:moveTo>
                <a:lnTo>
                  <a:pt x="5168286" y="4018941"/>
                </a:lnTo>
                <a:cubicBezTo>
                  <a:pt x="5114596" y="4093280"/>
                  <a:pt x="5049033" y="4153423"/>
                  <a:pt x="4971595" y="4199369"/>
                </a:cubicBezTo>
                <a:cubicBezTo>
                  <a:pt x="4894158" y="4245315"/>
                  <a:pt x="4806396" y="4268288"/>
                  <a:pt x="4708309" y="4268288"/>
                </a:cubicBezTo>
                <a:cubicBezTo>
                  <a:pt x="4623644" y="4268288"/>
                  <a:pt x="4560146" y="4246348"/>
                  <a:pt x="4517813" y="4202467"/>
                </a:cubicBezTo>
                <a:cubicBezTo>
                  <a:pt x="4475481" y="4158586"/>
                  <a:pt x="4454315" y="4099475"/>
                  <a:pt x="4454315" y="4025136"/>
                </a:cubicBezTo>
                <a:cubicBezTo>
                  <a:pt x="4454315" y="3912594"/>
                  <a:pt x="4509554" y="3831801"/>
                  <a:pt x="4620031" y="3782758"/>
                </a:cubicBezTo>
                <a:cubicBezTo>
                  <a:pt x="4730507" y="3733714"/>
                  <a:pt x="4913259" y="3707644"/>
                  <a:pt x="5168286" y="3704546"/>
                </a:cubicBezTo>
                <a:close/>
                <a:moveTo>
                  <a:pt x="8969151" y="2916236"/>
                </a:moveTo>
                <a:cubicBezTo>
                  <a:pt x="8845251" y="2916236"/>
                  <a:pt x="8742002" y="2942307"/>
                  <a:pt x="8659403" y="2994448"/>
                </a:cubicBezTo>
                <a:cubicBezTo>
                  <a:pt x="8576803" y="3046589"/>
                  <a:pt x="8513304" y="3102602"/>
                  <a:pt x="8468907" y="3162486"/>
                </a:cubicBezTo>
                <a:lnTo>
                  <a:pt x="8462712" y="2930175"/>
                </a:lnTo>
                <a:lnTo>
                  <a:pt x="8211816" y="2930175"/>
                </a:lnTo>
                <a:lnTo>
                  <a:pt x="8211816" y="4438650"/>
                </a:lnTo>
                <a:lnTo>
                  <a:pt x="8470455" y="4438650"/>
                </a:lnTo>
                <a:lnTo>
                  <a:pt x="8470455" y="3370018"/>
                </a:lnTo>
                <a:cubicBezTo>
                  <a:pt x="8513821" y="3312198"/>
                  <a:pt x="8571382" y="3258250"/>
                  <a:pt x="8643141" y="3208174"/>
                </a:cubicBezTo>
                <a:cubicBezTo>
                  <a:pt x="8714899" y="3158098"/>
                  <a:pt x="8802919" y="3133060"/>
                  <a:pt x="8907201" y="3133060"/>
                </a:cubicBezTo>
                <a:cubicBezTo>
                  <a:pt x="8975346" y="3133060"/>
                  <a:pt x="9027745" y="3148806"/>
                  <a:pt x="9064398" y="3180297"/>
                </a:cubicBezTo>
                <a:cubicBezTo>
                  <a:pt x="9101052" y="3211788"/>
                  <a:pt x="9126348" y="3255411"/>
                  <a:pt x="9140287" y="3311166"/>
                </a:cubicBezTo>
                <a:cubicBezTo>
                  <a:pt x="9154226" y="3366920"/>
                  <a:pt x="9161195" y="3430419"/>
                  <a:pt x="9161195" y="3501661"/>
                </a:cubicBezTo>
                <a:lnTo>
                  <a:pt x="9161195" y="4438650"/>
                </a:lnTo>
                <a:lnTo>
                  <a:pt x="9418286" y="4438650"/>
                </a:lnTo>
                <a:lnTo>
                  <a:pt x="9418286" y="3466040"/>
                </a:lnTo>
                <a:cubicBezTo>
                  <a:pt x="9418286" y="3291548"/>
                  <a:pt x="9383698" y="3156291"/>
                  <a:pt x="9314520" y="3060269"/>
                </a:cubicBezTo>
                <a:cubicBezTo>
                  <a:pt x="9245343" y="2964247"/>
                  <a:pt x="9130220" y="2916236"/>
                  <a:pt x="8969151" y="2916236"/>
                </a:cubicBezTo>
                <a:close/>
                <a:moveTo>
                  <a:pt x="4086854" y="2911590"/>
                </a:moveTo>
                <a:cubicBezTo>
                  <a:pt x="3967084" y="2911590"/>
                  <a:pt x="3869514" y="2937919"/>
                  <a:pt x="3794142" y="2990576"/>
                </a:cubicBezTo>
                <a:cubicBezTo>
                  <a:pt x="3718769" y="3043233"/>
                  <a:pt x="3659401" y="3108280"/>
                  <a:pt x="3616036" y="3185717"/>
                </a:cubicBezTo>
                <a:lnTo>
                  <a:pt x="3606744" y="2930175"/>
                </a:lnTo>
                <a:lnTo>
                  <a:pt x="3363591" y="2930175"/>
                </a:lnTo>
                <a:lnTo>
                  <a:pt x="3363591" y="4438650"/>
                </a:lnTo>
                <a:lnTo>
                  <a:pt x="3622231" y="4438650"/>
                </a:lnTo>
                <a:lnTo>
                  <a:pt x="3622231" y="3379310"/>
                </a:lnTo>
                <a:cubicBezTo>
                  <a:pt x="3656303" y="3333880"/>
                  <a:pt x="3694248" y="3293871"/>
                  <a:pt x="3736064" y="3259283"/>
                </a:cubicBezTo>
                <a:cubicBezTo>
                  <a:pt x="3777879" y="3224694"/>
                  <a:pt x="3827182" y="3197591"/>
                  <a:pt x="3883969" y="3177974"/>
                </a:cubicBezTo>
                <a:cubicBezTo>
                  <a:pt x="3940756" y="3158356"/>
                  <a:pt x="4006836" y="3148548"/>
                  <a:pt x="4082208" y="3148548"/>
                </a:cubicBezTo>
                <a:lnTo>
                  <a:pt x="4117829" y="3148548"/>
                </a:lnTo>
                <a:lnTo>
                  <a:pt x="4117829" y="2911590"/>
                </a:lnTo>
                <a:close/>
                <a:moveTo>
                  <a:pt x="10403635" y="2903846"/>
                </a:moveTo>
                <a:cubicBezTo>
                  <a:pt x="10289028" y="2903846"/>
                  <a:pt x="10186811" y="2921141"/>
                  <a:pt x="10096984" y="2955729"/>
                </a:cubicBezTo>
                <a:cubicBezTo>
                  <a:pt x="10007157" y="2990318"/>
                  <a:pt x="9936689" y="3045556"/>
                  <a:pt x="9885581" y="3121445"/>
                </a:cubicBezTo>
                <a:cubicBezTo>
                  <a:pt x="9834472" y="3197333"/>
                  <a:pt x="9808918" y="3296194"/>
                  <a:pt x="9808918" y="3418029"/>
                </a:cubicBezTo>
                <a:lnTo>
                  <a:pt x="10059814" y="3418029"/>
                </a:lnTo>
                <a:cubicBezTo>
                  <a:pt x="10059814" y="3305487"/>
                  <a:pt x="10092854" y="3223662"/>
                  <a:pt x="10158934" y="3172553"/>
                </a:cubicBezTo>
                <a:cubicBezTo>
                  <a:pt x="10225014" y="3121445"/>
                  <a:pt x="10306580" y="3095890"/>
                  <a:pt x="10403635" y="3095890"/>
                </a:cubicBezTo>
                <a:cubicBezTo>
                  <a:pt x="10492429" y="3095890"/>
                  <a:pt x="10566253" y="3119896"/>
                  <a:pt x="10625105" y="3167907"/>
                </a:cubicBezTo>
                <a:cubicBezTo>
                  <a:pt x="10683957" y="3215918"/>
                  <a:pt x="10713383" y="3304454"/>
                  <a:pt x="10713383" y="3433516"/>
                </a:cubicBezTo>
                <a:lnTo>
                  <a:pt x="10713383" y="3543477"/>
                </a:lnTo>
                <a:cubicBezTo>
                  <a:pt x="10517209" y="3545542"/>
                  <a:pt x="10345816" y="3558964"/>
                  <a:pt x="10199201" y="3583744"/>
                </a:cubicBezTo>
                <a:cubicBezTo>
                  <a:pt x="10052587" y="3608524"/>
                  <a:pt x="9939271" y="3656019"/>
                  <a:pt x="9859252" y="3726229"/>
                </a:cubicBezTo>
                <a:cubicBezTo>
                  <a:pt x="9779234" y="3796438"/>
                  <a:pt x="9739225" y="3899688"/>
                  <a:pt x="9739225" y="4035977"/>
                </a:cubicBezTo>
                <a:cubicBezTo>
                  <a:pt x="9739225" y="4130966"/>
                  <a:pt x="9759358" y="4210469"/>
                  <a:pt x="9799626" y="4274483"/>
                </a:cubicBezTo>
                <a:cubicBezTo>
                  <a:pt x="9839893" y="4338498"/>
                  <a:pt x="9893583" y="4386509"/>
                  <a:pt x="9960695" y="4418516"/>
                </a:cubicBezTo>
                <a:cubicBezTo>
                  <a:pt x="10027807" y="4450524"/>
                  <a:pt x="10102147" y="4466527"/>
                  <a:pt x="10183714" y="4466527"/>
                </a:cubicBezTo>
                <a:cubicBezTo>
                  <a:pt x="10299354" y="4466527"/>
                  <a:pt x="10401054" y="4444329"/>
                  <a:pt x="10488816" y="4399931"/>
                </a:cubicBezTo>
                <a:cubicBezTo>
                  <a:pt x="10576579" y="4355534"/>
                  <a:pt x="10653499" y="4295133"/>
                  <a:pt x="10719578" y="4218729"/>
                </a:cubicBezTo>
                <a:lnTo>
                  <a:pt x="10728871" y="4438650"/>
                </a:lnTo>
                <a:lnTo>
                  <a:pt x="10967377" y="4438650"/>
                </a:lnTo>
                <a:lnTo>
                  <a:pt x="10967377" y="3430419"/>
                </a:lnTo>
                <a:cubicBezTo>
                  <a:pt x="10967377" y="3322007"/>
                  <a:pt x="10951890" y="3233470"/>
                  <a:pt x="10920915" y="3164809"/>
                </a:cubicBezTo>
                <a:cubicBezTo>
                  <a:pt x="10889940" y="3096148"/>
                  <a:pt x="10847608" y="3042717"/>
                  <a:pt x="10793918" y="3004515"/>
                </a:cubicBezTo>
                <a:cubicBezTo>
                  <a:pt x="10740228" y="2966312"/>
                  <a:pt x="10679827" y="2939984"/>
                  <a:pt x="10612715" y="2925529"/>
                </a:cubicBezTo>
                <a:cubicBezTo>
                  <a:pt x="10545604" y="2911074"/>
                  <a:pt x="10475911" y="2903846"/>
                  <a:pt x="10403635" y="2903846"/>
                </a:cubicBezTo>
                <a:close/>
                <a:moveTo>
                  <a:pt x="7250861" y="2903846"/>
                </a:moveTo>
                <a:cubicBezTo>
                  <a:pt x="7136254" y="2903846"/>
                  <a:pt x="7034037" y="2921141"/>
                  <a:pt x="6944210" y="2955729"/>
                </a:cubicBezTo>
                <a:cubicBezTo>
                  <a:pt x="6854382" y="2990318"/>
                  <a:pt x="6783915" y="3045556"/>
                  <a:pt x="6732806" y="3121445"/>
                </a:cubicBezTo>
                <a:cubicBezTo>
                  <a:pt x="6681698" y="3197333"/>
                  <a:pt x="6656143" y="3296194"/>
                  <a:pt x="6656143" y="3418029"/>
                </a:cubicBezTo>
                <a:lnTo>
                  <a:pt x="6907040" y="3418029"/>
                </a:lnTo>
                <a:cubicBezTo>
                  <a:pt x="6907040" y="3305487"/>
                  <a:pt x="6940080" y="3223662"/>
                  <a:pt x="7006159" y="3172553"/>
                </a:cubicBezTo>
                <a:cubicBezTo>
                  <a:pt x="7072239" y="3121445"/>
                  <a:pt x="7153806" y="3095890"/>
                  <a:pt x="7250861" y="3095890"/>
                </a:cubicBezTo>
                <a:cubicBezTo>
                  <a:pt x="7339655" y="3095890"/>
                  <a:pt x="7413479" y="3119896"/>
                  <a:pt x="7472331" y="3167907"/>
                </a:cubicBezTo>
                <a:cubicBezTo>
                  <a:pt x="7531183" y="3215918"/>
                  <a:pt x="7560609" y="3304454"/>
                  <a:pt x="7560609" y="3433516"/>
                </a:cubicBezTo>
                <a:lnTo>
                  <a:pt x="7560609" y="3543477"/>
                </a:lnTo>
                <a:cubicBezTo>
                  <a:pt x="7364435" y="3545542"/>
                  <a:pt x="7193041" y="3558964"/>
                  <a:pt x="7046427" y="3583744"/>
                </a:cubicBezTo>
                <a:cubicBezTo>
                  <a:pt x="6899812" y="3608524"/>
                  <a:pt x="6786496" y="3656019"/>
                  <a:pt x="6706478" y="3726229"/>
                </a:cubicBezTo>
                <a:cubicBezTo>
                  <a:pt x="6626459" y="3796438"/>
                  <a:pt x="6586450" y="3899688"/>
                  <a:pt x="6586450" y="4035977"/>
                </a:cubicBezTo>
                <a:cubicBezTo>
                  <a:pt x="6586450" y="4130966"/>
                  <a:pt x="6606584" y="4210469"/>
                  <a:pt x="6646851" y="4274483"/>
                </a:cubicBezTo>
                <a:cubicBezTo>
                  <a:pt x="6687118" y="4338498"/>
                  <a:pt x="6740808" y="4386509"/>
                  <a:pt x="6807920" y="4418516"/>
                </a:cubicBezTo>
                <a:cubicBezTo>
                  <a:pt x="6875032" y="4450524"/>
                  <a:pt x="6949372" y="4466527"/>
                  <a:pt x="7030939" y="4466527"/>
                </a:cubicBezTo>
                <a:cubicBezTo>
                  <a:pt x="7146579" y="4466527"/>
                  <a:pt x="7248279" y="4444329"/>
                  <a:pt x="7336041" y="4399931"/>
                </a:cubicBezTo>
                <a:cubicBezTo>
                  <a:pt x="7423804" y="4355534"/>
                  <a:pt x="7500724" y="4295133"/>
                  <a:pt x="7566804" y="4218729"/>
                </a:cubicBezTo>
                <a:lnTo>
                  <a:pt x="7576097" y="4438650"/>
                </a:lnTo>
                <a:lnTo>
                  <a:pt x="7814603" y="4438650"/>
                </a:lnTo>
                <a:lnTo>
                  <a:pt x="7814603" y="3430419"/>
                </a:lnTo>
                <a:cubicBezTo>
                  <a:pt x="7814603" y="3322007"/>
                  <a:pt x="7799115" y="3233470"/>
                  <a:pt x="7768141" y="3164809"/>
                </a:cubicBezTo>
                <a:cubicBezTo>
                  <a:pt x="7737166" y="3096148"/>
                  <a:pt x="7694834" y="3042717"/>
                  <a:pt x="7641144" y="3004515"/>
                </a:cubicBezTo>
                <a:cubicBezTo>
                  <a:pt x="7587454" y="2966312"/>
                  <a:pt x="7527053" y="2939984"/>
                  <a:pt x="7459941" y="2925529"/>
                </a:cubicBezTo>
                <a:cubicBezTo>
                  <a:pt x="7392829" y="2911074"/>
                  <a:pt x="7323135" y="2903846"/>
                  <a:pt x="7250861" y="2903846"/>
                </a:cubicBezTo>
                <a:close/>
                <a:moveTo>
                  <a:pt x="4860086" y="2903846"/>
                </a:moveTo>
                <a:cubicBezTo>
                  <a:pt x="4745479" y="2903846"/>
                  <a:pt x="4643262" y="2921141"/>
                  <a:pt x="4553435" y="2955729"/>
                </a:cubicBezTo>
                <a:cubicBezTo>
                  <a:pt x="4463607" y="2990318"/>
                  <a:pt x="4393140" y="3045556"/>
                  <a:pt x="4342031" y="3121445"/>
                </a:cubicBezTo>
                <a:cubicBezTo>
                  <a:pt x="4290923" y="3197333"/>
                  <a:pt x="4265368" y="3296194"/>
                  <a:pt x="4265368" y="3418029"/>
                </a:cubicBezTo>
                <a:lnTo>
                  <a:pt x="4516265" y="3418029"/>
                </a:lnTo>
                <a:cubicBezTo>
                  <a:pt x="4516265" y="3305487"/>
                  <a:pt x="4549304" y="3223662"/>
                  <a:pt x="4615385" y="3172553"/>
                </a:cubicBezTo>
                <a:cubicBezTo>
                  <a:pt x="4681464" y="3121445"/>
                  <a:pt x="4763031" y="3095890"/>
                  <a:pt x="4860086" y="3095890"/>
                </a:cubicBezTo>
                <a:cubicBezTo>
                  <a:pt x="4948880" y="3095890"/>
                  <a:pt x="5022704" y="3119896"/>
                  <a:pt x="5081557" y="3167907"/>
                </a:cubicBezTo>
                <a:cubicBezTo>
                  <a:pt x="5140408" y="3215918"/>
                  <a:pt x="5169834" y="3304454"/>
                  <a:pt x="5169834" y="3433516"/>
                </a:cubicBezTo>
                <a:lnTo>
                  <a:pt x="5169834" y="3543477"/>
                </a:lnTo>
                <a:cubicBezTo>
                  <a:pt x="4973660" y="3545542"/>
                  <a:pt x="4802266" y="3558964"/>
                  <a:pt x="4655652" y="3583744"/>
                </a:cubicBezTo>
                <a:cubicBezTo>
                  <a:pt x="4509037" y="3608524"/>
                  <a:pt x="4395721" y="3656019"/>
                  <a:pt x="4315703" y="3726229"/>
                </a:cubicBezTo>
                <a:cubicBezTo>
                  <a:pt x="4235684" y="3796438"/>
                  <a:pt x="4195675" y="3899688"/>
                  <a:pt x="4195675" y="4035977"/>
                </a:cubicBezTo>
                <a:cubicBezTo>
                  <a:pt x="4195675" y="4130966"/>
                  <a:pt x="4215809" y="4210469"/>
                  <a:pt x="4256076" y="4274483"/>
                </a:cubicBezTo>
                <a:cubicBezTo>
                  <a:pt x="4296343" y="4338498"/>
                  <a:pt x="4350034" y="4386509"/>
                  <a:pt x="4417146" y="4418516"/>
                </a:cubicBezTo>
                <a:cubicBezTo>
                  <a:pt x="4484258" y="4450524"/>
                  <a:pt x="4558597" y="4466527"/>
                  <a:pt x="4640164" y="4466527"/>
                </a:cubicBezTo>
                <a:cubicBezTo>
                  <a:pt x="4755804" y="4466527"/>
                  <a:pt x="4857505" y="4444329"/>
                  <a:pt x="4945267" y="4399931"/>
                </a:cubicBezTo>
                <a:cubicBezTo>
                  <a:pt x="5033028" y="4355534"/>
                  <a:pt x="5109949" y="4295133"/>
                  <a:pt x="5176029" y="4218729"/>
                </a:cubicBezTo>
                <a:lnTo>
                  <a:pt x="5185322" y="4438650"/>
                </a:lnTo>
                <a:lnTo>
                  <a:pt x="5423828" y="4438650"/>
                </a:lnTo>
                <a:lnTo>
                  <a:pt x="5423828" y="3430419"/>
                </a:lnTo>
                <a:cubicBezTo>
                  <a:pt x="5423828" y="3322007"/>
                  <a:pt x="5408341" y="3233470"/>
                  <a:pt x="5377366" y="3164809"/>
                </a:cubicBezTo>
                <a:cubicBezTo>
                  <a:pt x="5346391" y="3096148"/>
                  <a:pt x="5304059" y="3042717"/>
                  <a:pt x="5250369" y="3004515"/>
                </a:cubicBezTo>
                <a:cubicBezTo>
                  <a:pt x="5196679" y="2966312"/>
                  <a:pt x="5136278" y="2939984"/>
                  <a:pt x="5069166" y="2925529"/>
                </a:cubicBezTo>
                <a:cubicBezTo>
                  <a:pt x="5002054" y="2911074"/>
                  <a:pt x="4932361" y="2903846"/>
                  <a:pt x="4860086" y="2903846"/>
                </a:cubicBezTo>
                <a:close/>
                <a:moveTo>
                  <a:pt x="6341418" y="2354043"/>
                </a:moveTo>
                <a:cubicBezTo>
                  <a:pt x="6248494" y="2354043"/>
                  <a:pt x="6172864" y="2364884"/>
                  <a:pt x="6114528" y="2386566"/>
                </a:cubicBezTo>
                <a:cubicBezTo>
                  <a:pt x="6056192" y="2408249"/>
                  <a:pt x="6010504" y="2440256"/>
                  <a:pt x="5977464" y="2482588"/>
                </a:cubicBezTo>
                <a:cubicBezTo>
                  <a:pt x="5944425" y="2524921"/>
                  <a:pt x="5921451" y="2576287"/>
                  <a:pt x="5908545" y="2636688"/>
                </a:cubicBezTo>
                <a:cubicBezTo>
                  <a:pt x="5895639" y="2697089"/>
                  <a:pt x="5889186" y="2766008"/>
                  <a:pt x="5889186" y="2843445"/>
                </a:cubicBezTo>
                <a:lnTo>
                  <a:pt x="5889186" y="2930175"/>
                </a:lnTo>
                <a:lnTo>
                  <a:pt x="5638289" y="2930175"/>
                </a:lnTo>
                <a:lnTo>
                  <a:pt x="5638289" y="3139255"/>
                </a:lnTo>
                <a:lnTo>
                  <a:pt x="5889186" y="3139255"/>
                </a:lnTo>
                <a:lnTo>
                  <a:pt x="5889186" y="4438650"/>
                </a:lnTo>
                <a:lnTo>
                  <a:pt x="6147826" y="4438650"/>
                </a:lnTo>
                <a:lnTo>
                  <a:pt x="6147826" y="3139255"/>
                </a:lnTo>
                <a:lnTo>
                  <a:pt x="6496293" y="3139255"/>
                </a:lnTo>
                <a:lnTo>
                  <a:pt x="6496293" y="2930175"/>
                </a:lnTo>
                <a:lnTo>
                  <a:pt x="6147826" y="2930175"/>
                </a:lnTo>
                <a:lnTo>
                  <a:pt x="6147826" y="2848091"/>
                </a:lnTo>
                <a:cubicBezTo>
                  <a:pt x="6147826" y="2754135"/>
                  <a:pt x="6159957" y="2682118"/>
                  <a:pt x="6184221" y="2632042"/>
                </a:cubicBezTo>
                <a:cubicBezTo>
                  <a:pt x="6208485" y="2581966"/>
                  <a:pt x="6266046" y="2556928"/>
                  <a:pt x="6356906" y="2556928"/>
                </a:cubicBezTo>
                <a:lnTo>
                  <a:pt x="6499390" y="2556928"/>
                </a:lnTo>
                <a:lnTo>
                  <a:pt x="6499390" y="2354043"/>
                </a:lnTo>
                <a:close/>
                <a:moveTo>
                  <a:pt x="2132908" y="2326165"/>
                </a:moveTo>
                <a:cubicBezTo>
                  <a:pt x="1923311" y="2326165"/>
                  <a:pt x="1746755" y="2371079"/>
                  <a:pt x="1603238" y="2460906"/>
                </a:cubicBezTo>
                <a:cubicBezTo>
                  <a:pt x="1459721" y="2550733"/>
                  <a:pt x="1351309" y="2676181"/>
                  <a:pt x="1278002" y="2837250"/>
                </a:cubicBezTo>
                <a:cubicBezTo>
                  <a:pt x="1204695" y="2998320"/>
                  <a:pt x="1168041" y="3185201"/>
                  <a:pt x="1168041" y="3397895"/>
                </a:cubicBezTo>
                <a:cubicBezTo>
                  <a:pt x="1168041" y="3609557"/>
                  <a:pt x="1204695" y="3795664"/>
                  <a:pt x="1278002" y="3956217"/>
                </a:cubicBezTo>
                <a:cubicBezTo>
                  <a:pt x="1351309" y="4116770"/>
                  <a:pt x="1459721" y="4241960"/>
                  <a:pt x="1603238" y="4331787"/>
                </a:cubicBezTo>
                <a:cubicBezTo>
                  <a:pt x="1746755" y="4421614"/>
                  <a:pt x="1923311" y="4466527"/>
                  <a:pt x="2132908" y="4466527"/>
                </a:cubicBezTo>
                <a:cubicBezTo>
                  <a:pt x="2328049" y="4466527"/>
                  <a:pt x="2490667" y="4427551"/>
                  <a:pt x="2620762" y="4349597"/>
                </a:cubicBezTo>
                <a:cubicBezTo>
                  <a:pt x="2750856" y="4271644"/>
                  <a:pt x="2848685" y="4163490"/>
                  <a:pt x="2914249" y="4025136"/>
                </a:cubicBezTo>
                <a:cubicBezTo>
                  <a:pt x="2979812" y="3886782"/>
                  <a:pt x="3012594" y="3727261"/>
                  <a:pt x="3012594" y="3546574"/>
                </a:cubicBezTo>
                <a:lnTo>
                  <a:pt x="3012594" y="3383956"/>
                </a:lnTo>
                <a:lnTo>
                  <a:pt x="2163883" y="3383956"/>
                </a:lnTo>
                <a:lnTo>
                  <a:pt x="2163883" y="3614719"/>
                </a:lnTo>
                <a:lnTo>
                  <a:pt x="2741564" y="3614719"/>
                </a:lnTo>
                <a:cubicBezTo>
                  <a:pt x="2739499" y="3736553"/>
                  <a:pt x="2716526" y="3844191"/>
                  <a:pt x="2672645" y="3937632"/>
                </a:cubicBezTo>
                <a:cubicBezTo>
                  <a:pt x="2628764" y="4031073"/>
                  <a:pt x="2562426" y="4103863"/>
                  <a:pt x="2473631" y="4156004"/>
                </a:cubicBezTo>
                <a:cubicBezTo>
                  <a:pt x="2384837" y="4208145"/>
                  <a:pt x="2271262" y="4234216"/>
                  <a:pt x="2132908" y="4234216"/>
                </a:cubicBezTo>
                <a:cubicBezTo>
                  <a:pt x="1971839" y="4234216"/>
                  <a:pt x="1841228" y="4197046"/>
                  <a:pt x="1741076" y="4122707"/>
                </a:cubicBezTo>
                <a:cubicBezTo>
                  <a:pt x="1640924" y="4048367"/>
                  <a:pt x="1567359" y="3947957"/>
                  <a:pt x="1520380" y="3821476"/>
                </a:cubicBezTo>
                <a:cubicBezTo>
                  <a:pt x="1473402" y="3694996"/>
                  <a:pt x="1449912" y="3553802"/>
                  <a:pt x="1449912" y="3397895"/>
                </a:cubicBezTo>
                <a:cubicBezTo>
                  <a:pt x="1449912" y="3240956"/>
                  <a:pt x="1473402" y="3098988"/>
                  <a:pt x="1520380" y="2971991"/>
                </a:cubicBezTo>
                <a:cubicBezTo>
                  <a:pt x="1567359" y="2844994"/>
                  <a:pt x="1640666" y="2743551"/>
                  <a:pt x="1740302" y="2667663"/>
                </a:cubicBezTo>
                <a:cubicBezTo>
                  <a:pt x="1839937" y="2591775"/>
                  <a:pt x="1969774" y="2553831"/>
                  <a:pt x="2129810" y="2553831"/>
                </a:cubicBezTo>
                <a:cubicBezTo>
                  <a:pt x="2239255" y="2553831"/>
                  <a:pt x="2333470" y="2574222"/>
                  <a:pt x="2412456" y="2615006"/>
                </a:cubicBezTo>
                <a:cubicBezTo>
                  <a:pt x="2491442" y="2655789"/>
                  <a:pt x="2554166" y="2709479"/>
                  <a:pt x="2600628" y="2776075"/>
                </a:cubicBezTo>
                <a:cubicBezTo>
                  <a:pt x="2647090" y="2842671"/>
                  <a:pt x="2674968" y="2915720"/>
                  <a:pt x="2684260" y="2995222"/>
                </a:cubicBezTo>
                <a:lnTo>
                  <a:pt x="2966132" y="2995222"/>
                </a:lnTo>
                <a:cubicBezTo>
                  <a:pt x="2954774" y="2881648"/>
                  <a:pt x="2924574" y="2783044"/>
                  <a:pt x="2875530" y="2699412"/>
                </a:cubicBezTo>
                <a:cubicBezTo>
                  <a:pt x="2826487" y="2615780"/>
                  <a:pt x="2763504" y="2546345"/>
                  <a:pt x="2686583" y="2491106"/>
                </a:cubicBezTo>
                <a:cubicBezTo>
                  <a:pt x="2609663" y="2435868"/>
                  <a:pt x="2523707" y="2394568"/>
                  <a:pt x="2428718" y="2367207"/>
                </a:cubicBezTo>
                <a:cubicBezTo>
                  <a:pt x="2333728" y="2339846"/>
                  <a:pt x="2235125" y="2326165"/>
                  <a:pt x="2132908" y="2326165"/>
                </a:cubicBezTo>
                <a:close/>
                <a:moveTo>
                  <a:pt x="0" y="0"/>
                </a:moveTo>
                <a:lnTo>
                  <a:pt x="12192001" y="0"/>
                </a:lnTo>
                <a:lnTo>
                  <a:pt x="1219200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lumMod val="25000"/>
              <a:lumOff val="75000"/>
            </a:schemeClr>
          </a:solidFill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25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D374EFDD-E4F2-7B90-2A69-3B74F2FF86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A9972-DD30-417E-8B17-EF200A8ED812}" type="slidenum">
              <a:rPr lang="es-ES" smtClean="0"/>
              <a:t>32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15015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Gráfico&#10;&#10;Descripción generada automáticamente">
            <a:extLst>
              <a:ext uri="{FF2B5EF4-FFF2-40B4-BE49-F238E27FC236}">
                <a16:creationId xmlns:a16="http://schemas.microsoft.com/office/drawing/2014/main" id="{D48C592B-D371-EB8E-816A-D12B18DC718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9200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A0E46FF8-2F41-6A6A-6EC6-C0D4B6D9C152}"/>
              </a:ext>
            </a:extLst>
          </p:cNvPr>
          <p:cNvSpPr txBox="1"/>
          <p:nvPr/>
        </p:nvSpPr>
        <p:spPr>
          <a:xfrm>
            <a:off x="-286964284" y="-163563300"/>
            <a:ext cx="593750400" cy="333984600"/>
          </a:xfrm>
          <a:custGeom>
            <a:avLst/>
            <a:gdLst/>
            <a:ahLst/>
            <a:cxnLst/>
            <a:rect l="l" t="t" r="r" b="b"/>
            <a:pathLst>
              <a:path w="12192001" h="6858000">
                <a:moveTo>
                  <a:pt x="10711835" y="3704546"/>
                </a:moveTo>
                <a:lnTo>
                  <a:pt x="10711835" y="4018941"/>
                </a:lnTo>
                <a:cubicBezTo>
                  <a:pt x="10658145" y="4093280"/>
                  <a:pt x="10592581" y="4153423"/>
                  <a:pt x="10515144" y="4199369"/>
                </a:cubicBezTo>
                <a:cubicBezTo>
                  <a:pt x="10437707" y="4245315"/>
                  <a:pt x="10349945" y="4268288"/>
                  <a:pt x="10251859" y="4268288"/>
                </a:cubicBezTo>
                <a:cubicBezTo>
                  <a:pt x="10167194" y="4268288"/>
                  <a:pt x="10103695" y="4246348"/>
                  <a:pt x="10061363" y="4202467"/>
                </a:cubicBezTo>
                <a:cubicBezTo>
                  <a:pt x="10019031" y="4158586"/>
                  <a:pt x="9997865" y="4099475"/>
                  <a:pt x="9997865" y="4025136"/>
                </a:cubicBezTo>
                <a:cubicBezTo>
                  <a:pt x="9997865" y="3912594"/>
                  <a:pt x="10053104" y="3831801"/>
                  <a:pt x="10163580" y="3782758"/>
                </a:cubicBezTo>
                <a:cubicBezTo>
                  <a:pt x="10274057" y="3733714"/>
                  <a:pt x="10456808" y="3707644"/>
                  <a:pt x="10711835" y="3704546"/>
                </a:cubicBezTo>
                <a:close/>
                <a:moveTo>
                  <a:pt x="7559060" y="3704546"/>
                </a:moveTo>
                <a:lnTo>
                  <a:pt x="7559060" y="4018941"/>
                </a:lnTo>
                <a:cubicBezTo>
                  <a:pt x="7505371" y="4093280"/>
                  <a:pt x="7439807" y="4153423"/>
                  <a:pt x="7362370" y="4199369"/>
                </a:cubicBezTo>
                <a:cubicBezTo>
                  <a:pt x="7284933" y="4245315"/>
                  <a:pt x="7197171" y="4268288"/>
                  <a:pt x="7099084" y="4268288"/>
                </a:cubicBezTo>
                <a:cubicBezTo>
                  <a:pt x="7014419" y="4268288"/>
                  <a:pt x="6950921" y="4246348"/>
                  <a:pt x="6908588" y="4202467"/>
                </a:cubicBezTo>
                <a:cubicBezTo>
                  <a:pt x="6866256" y="4158586"/>
                  <a:pt x="6845090" y="4099475"/>
                  <a:pt x="6845090" y="4025136"/>
                </a:cubicBezTo>
                <a:cubicBezTo>
                  <a:pt x="6845090" y="3912594"/>
                  <a:pt x="6900328" y="3831801"/>
                  <a:pt x="7010805" y="3782758"/>
                </a:cubicBezTo>
                <a:cubicBezTo>
                  <a:pt x="7121282" y="3733714"/>
                  <a:pt x="7304034" y="3707644"/>
                  <a:pt x="7559060" y="3704546"/>
                </a:cubicBezTo>
                <a:close/>
                <a:moveTo>
                  <a:pt x="5168286" y="3704546"/>
                </a:moveTo>
                <a:lnTo>
                  <a:pt x="5168286" y="4018941"/>
                </a:lnTo>
                <a:cubicBezTo>
                  <a:pt x="5114596" y="4093280"/>
                  <a:pt x="5049033" y="4153423"/>
                  <a:pt x="4971595" y="4199369"/>
                </a:cubicBezTo>
                <a:cubicBezTo>
                  <a:pt x="4894158" y="4245315"/>
                  <a:pt x="4806396" y="4268288"/>
                  <a:pt x="4708309" y="4268288"/>
                </a:cubicBezTo>
                <a:cubicBezTo>
                  <a:pt x="4623644" y="4268288"/>
                  <a:pt x="4560146" y="4246348"/>
                  <a:pt x="4517813" y="4202467"/>
                </a:cubicBezTo>
                <a:cubicBezTo>
                  <a:pt x="4475481" y="4158586"/>
                  <a:pt x="4454315" y="4099475"/>
                  <a:pt x="4454315" y="4025136"/>
                </a:cubicBezTo>
                <a:cubicBezTo>
                  <a:pt x="4454315" y="3912594"/>
                  <a:pt x="4509554" y="3831801"/>
                  <a:pt x="4620031" y="3782758"/>
                </a:cubicBezTo>
                <a:cubicBezTo>
                  <a:pt x="4730507" y="3733714"/>
                  <a:pt x="4913259" y="3707644"/>
                  <a:pt x="5168286" y="3704546"/>
                </a:cubicBezTo>
                <a:close/>
                <a:moveTo>
                  <a:pt x="8969151" y="2916236"/>
                </a:moveTo>
                <a:cubicBezTo>
                  <a:pt x="8845251" y="2916236"/>
                  <a:pt x="8742002" y="2942307"/>
                  <a:pt x="8659403" y="2994448"/>
                </a:cubicBezTo>
                <a:cubicBezTo>
                  <a:pt x="8576803" y="3046589"/>
                  <a:pt x="8513304" y="3102602"/>
                  <a:pt x="8468907" y="3162486"/>
                </a:cubicBezTo>
                <a:lnTo>
                  <a:pt x="8462712" y="2930175"/>
                </a:lnTo>
                <a:lnTo>
                  <a:pt x="8211816" y="2930175"/>
                </a:lnTo>
                <a:lnTo>
                  <a:pt x="8211816" y="4438650"/>
                </a:lnTo>
                <a:lnTo>
                  <a:pt x="8470455" y="4438650"/>
                </a:lnTo>
                <a:lnTo>
                  <a:pt x="8470455" y="3370018"/>
                </a:lnTo>
                <a:cubicBezTo>
                  <a:pt x="8513821" y="3312198"/>
                  <a:pt x="8571382" y="3258250"/>
                  <a:pt x="8643141" y="3208174"/>
                </a:cubicBezTo>
                <a:cubicBezTo>
                  <a:pt x="8714899" y="3158098"/>
                  <a:pt x="8802919" y="3133060"/>
                  <a:pt x="8907201" y="3133060"/>
                </a:cubicBezTo>
                <a:cubicBezTo>
                  <a:pt x="8975346" y="3133060"/>
                  <a:pt x="9027745" y="3148806"/>
                  <a:pt x="9064398" y="3180297"/>
                </a:cubicBezTo>
                <a:cubicBezTo>
                  <a:pt x="9101052" y="3211788"/>
                  <a:pt x="9126348" y="3255411"/>
                  <a:pt x="9140287" y="3311166"/>
                </a:cubicBezTo>
                <a:cubicBezTo>
                  <a:pt x="9154226" y="3366920"/>
                  <a:pt x="9161195" y="3430419"/>
                  <a:pt x="9161195" y="3501661"/>
                </a:cubicBezTo>
                <a:lnTo>
                  <a:pt x="9161195" y="4438650"/>
                </a:lnTo>
                <a:lnTo>
                  <a:pt x="9418286" y="4438650"/>
                </a:lnTo>
                <a:lnTo>
                  <a:pt x="9418286" y="3466040"/>
                </a:lnTo>
                <a:cubicBezTo>
                  <a:pt x="9418286" y="3291548"/>
                  <a:pt x="9383698" y="3156291"/>
                  <a:pt x="9314520" y="3060269"/>
                </a:cubicBezTo>
                <a:cubicBezTo>
                  <a:pt x="9245343" y="2964247"/>
                  <a:pt x="9130220" y="2916236"/>
                  <a:pt x="8969151" y="2916236"/>
                </a:cubicBezTo>
                <a:close/>
                <a:moveTo>
                  <a:pt x="4086854" y="2911590"/>
                </a:moveTo>
                <a:cubicBezTo>
                  <a:pt x="3967084" y="2911590"/>
                  <a:pt x="3869514" y="2937919"/>
                  <a:pt x="3794142" y="2990576"/>
                </a:cubicBezTo>
                <a:cubicBezTo>
                  <a:pt x="3718769" y="3043233"/>
                  <a:pt x="3659401" y="3108280"/>
                  <a:pt x="3616036" y="3185717"/>
                </a:cubicBezTo>
                <a:lnTo>
                  <a:pt x="3606744" y="2930175"/>
                </a:lnTo>
                <a:lnTo>
                  <a:pt x="3363591" y="2930175"/>
                </a:lnTo>
                <a:lnTo>
                  <a:pt x="3363591" y="4438650"/>
                </a:lnTo>
                <a:lnTo>
                  <a:pt x="3622231" y="4438650"/>
                </a:lnTo>
                <a:lnTo>
                  <a:pt x="3622231" y="3379310"/>
                </a:lnTo>
                <a:cubicBezTo>
                  <a:pt x="3656303" y="3333880"/>
                  <a:pt x="3694248" y="3293871"/>
                  <a:pt x="3736064" y="3259283"/>
                </a:cubicBezTo>
                <a:cubicBezTo>
                  <a:pt x="3777879" y="3224694"/>
                  <a:pt x="3827182" y="3197591"/>
                  <a:pt x="3883969" y="3177974"/>
                </a:cubicBezTo>
                <a:cubicBezTo>
                  <a:pt x="3940756" y="3158356"/>
                  <a:pt x="4006836" y="3148548"/>
                  <a:pt x="4082208" y="3148548"/>
                </a:cubicBezTo>
                <a:lnTo>
                  <a:pt x="4117829" y="3148548"/>
                </a:lnTo>
                <a:lnTo>
                  <a:pt x="4117829" y="2911590"/>
                </a:lnTo>
                <a:close/>
                <a:moveTo>
                  <a:pt x="10403635" y="2903846"/>
                </a:moveTo>
                <a:cubicBezTo>
                  <a:pt x="10289028" y="2903846"/>
                  <a:pt x="10186811" y="2921141"/>
                  <a:pt x="10096984" y="2955729"/>
                </a:cubicBezTo>
                <a:cubicBezTo>
                  <a:pt x="10007157" y="2990318"/>
                  <a:pt x="9936689" y="3045556"/>
                  <a:pt x="9885581" y="3121445"/>
                </a:cubicBezTo>
                <a:cubicBezTo>
                  <a:pt x="9834472" y="3197333"/>
                  <a:pt x="9808918" y="3296194"/>
                  <a:pt x="9808918" y="3418029"/>
                </a:cubicBezTo>
                <a:lnTo>
                  <a:pt x="10059814" y="3418029"/>
                </a:lnTo>
                <a:cubicBezTo>
                  <a:pt x="10059814" y="3305487"/>
                  <a:pt x="10092854" y="3223662"/>
                  <a:pt x="10158934" y="3172553"/>
                </a:cubicBezTo>
                <a:cubicBezTo>
                  <a:pt x="10225014" y="3121445"/>
                  <a:pt x="10306580" y="3095890"/>
                  <a:pt x="10403635" y="3095890"/>
                </a:cubicBezTo>
                <a:cubicBezTo>
                  <a:pt x="10492429" y="3095890"/>
                  <a:pt x="10566253" y="3119896"/>
                  <a:pt x="10625105" y="3167907"/>
                </a:cubicBezTo>
                <a:cubicBezTo>
                  <a:pt x="10683957" y="3215918"/>
                  <a:pt x="10713383" y="3304454"/>
                  <a:pt x="10713383" y="3433516"/>
                </a:cubicBezTo>
                <a:lnTo>
                  <a:pt x="10713383" y="3543477"/>
                </a:lnTo>
                <a:cubicBezTo>
                  <a:pt x="10517209" y="3545542"/>
                  <a:pt x="10345816" y="3558964"/>
                  <a:pt x="10199201" y="3583744"/>
                </a:cubicBezTo>
                <a:cubicBezTo>
                  <a:pt x="10052587" y="3608524"/>
                  <a:pt x="9939271" y="3656019"/>
                  <a:pt x="9859252" y="3726229"/>
                </a:cubicBezTo>
                <a:cubicBezTo>
                  <a:pt x="9779234" y="3796438"/>
                  <a:pt x="9739225" y="3899688"/>
                  <a:pt x="9739225" y="4035977"/>
                </a:cubicBezTo>
                <a:cubicBezTo>
                  <a:pt x="9739225" y="4130966"/>
                  <a:pt x="9759358" y="4210469"/>
                  <a:pt x="9799626" y="4274483"/>
                </a:cubicBezTo>
                <a:cubicBezTo>
                  <a:pt x="9839893" y="4338498"/>
                  <a:pt x="9893583" y="4386509"/>
                  <a:pt x="9960695" y="4418516"/>
                </a:cubicBezTo>
                <a:cubicBezTo>
                  <a:pt x="10027807" y="4450524"/>
                  <a:pt x="10102147" y="4466527"/>
                  <a:pt x="10183714" y="4466527"/>
                </a:cubicBezTo>
                <a:cubicBezTo>
                  <a:pt x="10299354" y="4466527"/>
                  <a:pt x="10401054" y="4444329"/>
                  <a:pt x="10488816" y="4399931"/>
                </a:cubicBezTo>
                <a:cubicBezTo>
                  <a:pt x="10576579" y="4355534"/>
                  <a:pt x="10653499" y="4295133"/>
                  <a:pt x="10719578" y="4218729"/>
                </a:cubicBezTo>
                <a:lnTo>
                  <a:pt x="10728871" y="4438650"/>
                </a:lnTo>
                <a:lnTo>
                  <a:pt x="10967377" y="4438650"/>
                </a:lnTo>
                <a:lnTo>
                  <a:pt x="10967377" y="3430419"/>
                </a:lnTo>
                <a:cubicBezTo>
                  <a:pt x="10967377" y="3322007"/>
                  <a:pt x="10951890" y="3233470"/>
                  <a:pt x="10920915" y="3164809"/>
                </a:cubicBezTo>
                <a:cubicBezTo>
                  <a:pt x="10889940" y="3096148"/>
                  <a:pt x="10847608" y="3042717"/>
                  <a:pt x="10793918" y="3004515"/>
                </a:cubicBezTo>
                <a:cubicBezTo>
                  <a:pt x="10740228" y="2966312"/>
                  <a:pt x="10679827" y="2939984"/>
                  <a:pt x="10612715" y="2925529"/>
                </a:cubicBezTo>
                <a:cubicBezTo>
                  <a:pt x="10545604" y="2911074"/>
                  <a:pt x="10475911" y="2903846"/>
                  <a:pt x="10403635" y="2903846"/>
                </a:cubicBezTo>
                <a:close/>
                <a:moveTo>
                  <a:pt x="7250861" y="2903846"/>
                </a:moveTo>
                <a:cubicBezTo>
                  <a:pt x="7136254" y="2903846"/>
                  <a:pt x="7034037" y="2921141"/>
                  <a:pt x="6944210" y="2955729"/>
                </a:cubicBezTo>
                <a:cubicBezTo>
                  <a:pt x="6854382" y="2990318"/>
                  <a:pt x="6783915" y="3045556"/>
                  <a:pt x="6732806" y="3121445"/>
                </a:cubicBezTo>
                <a:cubicBezTo>
                  <a:pt x="6681698" y="3197333"/>
                  <a:pt x="6656143" y="3296194"/>
                  <a:pt x="6656143" y="3418029"/>
                </a:cubicBezTo>
                <a:lnTo>
                  <a:pt x="6907040" y="3418029"/>
                </a:lnTo>
                <a:cubicBezTo>
                  <a:pt x="6907040" y="3305487"/>
                  <a:pt x="6940080" y="3223662"/>
                  <a:pt x="7006159" y="3172553"/>
                </a:cubicBezTo>
                <a:cubicBezTo>
                  <a:pt x="7072239" y="3121445"/>
                  <a:pt x="7153806" y="3095890"/>
                  <a:pt x="7250861" y="3095890"/>
                </a:cubicBezTo>
                <a:cubicBezTo>
                  <a:pt x="7339655" y="3095890"/>
                  <a:pt x="7413479" y="3119896"/>
                  <a:pt x="7472331" y="3167907"/>
                </a:cubicBezTo>
                <a:cubicBezTo>
                  <a:pt x="7531183" y="3215918"/>
                  <a:pt x="7560609" y="3304454"/>
                  <a:pt x="7560609" y="3433516"/>
                </a:cubicBezTo>
                <a:lnTo>
                  <a:pt x="7560609" y="3543477"/>
                </a:lnTo>
                <a:cubicBezTo>
                  <a:pt x="7364435" y="3545542"/>
                  <a:pt x="7193041" y="3558964"/>
                  <a:pt x="7046427" y="3583744"/>
                </a:cubicBezTo>
                <a:cubicBezTo>
                  <a:pt x="6899812" y="3608524"/>
                  <a:pt x="6786496" y="3656019"/>
                  <a:pt x="6706478" y="3726229"/>
                </a:cubicBezTo>
                <a:cubicBezTo>
                  <a:pt x="6626459" y="3796438"/>
                  <a:pt x="6586450" y="3899688"/>
                  <a:pt x="6586450" y="4035977"/>
                </a:cubicBezTo>
                <a:cubicBezTo>
                  <a:pt x="6586450" y="4130966"/>
                  <a:pt x="6606584" y="4210469"/>
                  <a:pt x="6646851" y="4274483"/>
                </a:cubicBezTo>
                <a:cubicBezTo>
                  <a:pt x="6687118" y="4338498"/>
                  <a:pt x="6740808" y="4386509"/>
                  <a:pt x="6807920" y="4418516"/>
                </a:cubicBezTo>
                <a:cubicBezTo>
                  <a:pt x="6875032" y="4450524"/>
                  <a:pt x="6949372" y="4466527"/>
                  <a:pt x="7030939" y="4466527"/>
                </a:cubicBezTo>
                <a:cubicBezTo>
                  <a:pt x="7146579" y="4466527"/>
                  <a:pt x="7248279" y="4444329"/>
                  <a:pt x="7336041" y="4399931"/>
                </a:cubicBezTo>
                <a:cubicBezTo>
                  <a:pt x="7423804" y="4355534"/>
                  <a:pt x="7500724" y="4295133"/>
                  <a:pt x="7566804" y="4218729"/>
                </a:cubicBezTo>
                <a:lnTo>
                  <a:pt x="7576097" y="4438650"/>
                </a:lnTo>
                <a:lnTo>
                  <a:pt x="7814603" y="4438650"/>
                </a:lnTo>
                <a:lnTo>
                  <a:pt x="7814603" y="3430419"/>
                </a:lnTo>
                <a:cubicBezTo>
                  <a:pt x="7814603" y="3322007"/>
                  <a:pt x="7799115" y="3233470"/>
                  <a:pt x="7768141" y="3164809"/>
                </a:cubicBezTo>
                <a:cubicBezTo>
                  <a:pt x="7737166" y="3096148"/>
                  <a:pt x="7694834" y="3042717"/>
                  <a:pt x="7641144" y="3004515"/>
                </a:cubicBezTo>
                <a:cubicBezTo>
                  <a:pt x="7587454" y="2966312"/>
                  <a:pt x="7527053" y="2939984"/>
                  <a:pt x="7459941" y="2925529"/>
                </a:cubicBezTo>
                <a:cubicBezTo>
                  <a:pt x="7392829" y="2911074"/>
                  <a:pt x="7323135" y="2903846"/>
                  <a:pt x="7250861" y="2903846"/>
                </a:cubicBezTo>
                <a:close/>
                <a:moveTo>
                  <a:pt x="4860086" y="2903846"/>
                </a:moveTo>
                <a:cubicBezTo>
                  <a:pt x="4745479" y="2903846"/>
                  <a:pt x="4643262" y="2921141"/>
                  <a:pt x="4553435" y="2955729"/>
                </a:cubicBezTo>
                <a:cubicBezTo>
                  <a:pt x="4463607" y="2990318"/>
                  <a:pt x="4393140" y="3045556"/>
                  <a:pt x="4342031" y="3121445"/>
                </a:cubicBezTo>
                <a:cubicBezTo>
                  <a:pt x="4290923" y="3197333"/>
                  <a:pt x="4265368" y="3296194"/>
                  <a:pt x="4265368" y="3418029"/>
                </a:cubicBezTo>
                <a:lnTo>
                  <a:pt x="4516265" y="3418029"/>
                </a:lnTo>
                <a:cubicBezTo>
                  <a:pt x="4516265" y="3305487"/>
                  <a:pt x="4549304" y="3223662"/>
                  <a:pt x="4615385" y="3172553"/>
                </a:cubicBezTo>
                <a:cubicBezTo>
                  <a:pt x="4681464" y="3121445"/>
                  <a:pt x="4763031" y="3095890"/>
                  <a:pt x="4860086" y="3095890"/>
                </a:cubicBezTo>
                <a:cubicBezTo>
                  <a:pt x="4948880" y="3095890"/>
                  <a:pt x="5022704" y="3119896"/>
                  <a:pt x="5081557" y="3167907"/>
                </a:cubicBezTo>
                <a:cubicBezTo>
                  <a:pt x="5140408" y="3215918"/>
                  <a:pt x="5169834" y="3304454"/>
                  <a:pt x="5169834" y="3433516"/>
                </a:cubicBezTo>
                <a:lnTo>
                  <a:pt x="5169834" y="3543477"/>
                </a:lnTo>
                <a:cubicBezTo>
                  <a:pt x="4973660" y="3545542"/>
                  <a:pt x="4802266" y="3558964"/>
                  <a:pt x="4655652" y="3583744"/>
                </a:cubicBezTo>
                <a:cubicBezTo>
                  <a:pt x="4509037" y="3608524"/>
                  <a:pt x="4395721" y="3656019"/>
                  <a:pt x="4315703" y="3726229"/>
                </a:cubicBezTo>
                <a:cubicBezTo>
                  <a:pt x="4235684" y="3796438"/>
                  <a:pt x="4195675" y="3899688"/>
                  <a:pt x="4195675" y="4035977"/>
                </a:cubicBezTo>
                <a:cubicBezTo>
                  <a:pt x="4195675" y="4130966"/>
                  <a:pt x="4215809" y="4210469"/>
                  <a:pt x="4256076" y="4274483"/>
                </a:cubicBezTo>
                <a:cubicBezTo>
                  <a:pt x="4296343" y="4338498"/>
                  <a:pt x="4350034" y="4386509"/>
                  <a:pt x="4417146" y="4418516"/>
                </a:cubicBezTo>
                <a:cubicBezTo>
                  <a:pt x="4484258" y="4450524"/>
                  <a:pt x="4558597" y="4466527"/>
                  <a:pt x="4640164" y="4466527"/>
                </a:cubicBezTo>
                <a:cubicBezTo>
                  <a:pt x="4755804" y="4466527"/>
                  <a:pt x="4857505" y="4444329"/>
                  <a:pt x="4945267" y="4399931"/>
                </a:cubicBezTo>
                <a:cubicBezTo>
                  <a:pt x="5033028" y="4355534"/>
                  <a:pt x="5109949" y="4295133"/>
                  <a:pt x="5176029" y="4218729"/>
                </a:cubicBezTo>
                <a:lnTo>
                  <a:pt x="5185322" y="4438650"/>
                </a:lnTo>
                <a:lnTo>
                  <a:pt x="5423828" y="4438650"/>
                </a:lnTo>
                <a:lnTo>
                  <a:pt x="5423828" y="3430419"/>
                </a:lnTo>
                <a:cubicBezTo>
                  <a:pt x="5423828" y="3322007"/>
                  <a:pt x="5408341" y="3233470"/>
                  <a:pt x="5377366" y="3164809"/>
                </a:cubicBezTo>
                <a:cubicBezTo>
                  <a:pt x="5346391" y="3096148"/>
                  <a:pt x="5304059" y="3042717"/>
                  <a:pt x="5250369" y="3004515"/>
                </a:cubicBezTo>
                <a:cubicBezTo>
                  <a:pt x="5196679" y="2966312"/>
                  <a:pt x="5136278" y="2939984"/>
                  <a:pt x="5069166" y="2925529"/>
                </a:cubicBezTo>
                <a:cubicBezTo>
                  <a:pt x="5002054" y="2911074"/>
                  <a:pt x="4932361" y="2903846"/>
                  <a:pt x="4860086" y="2903846"/>
                </a:cubicBezTo>
                <a:close/>
                <a:moveTo>
                  <a:pt x="6341418" y="2354043"/>
                </a:moveTo>
                <a:cubicBezTo>
                  <a:pt x="6248494" y="2354043"/>
                  <a:pt x="6172864" y="2364884"/>
                  <a:pt x="6114528" y="2386566"/>
                </a:cubicBezTo>
                <a:cubicBezTo>
                  <a:pt x="6056192" y="2408249"/>
                  <a:pt x="6010504" y="2440256"/>
                  <a:pt x="5977464" y="2482588"/>
                </a:cubicBezTo>
                <a:cubicBezTo>
                  <a:pt x="5944425" y="2524921"/>
                  <a:pt x="5921451" y="2576287"/>
                  <a:pt x="5908545" y="2636688"/>
                </a:cubicBezTo>
                <a:cubicBezTo>
                  <a:pt x="5895639" y="2697089"/>
                  <a:pt x="5889186" y="2766008"/>
                  <a:pt x="5889186" y="2843445"/>
                </a:cubicBezTo>
                <a:lnTo>
                  <a:pt x="5889186" y="2930175"/>
                </a:lnTo>
                <a:lnTo>
                  <a:pt x="5638289" y="2930175"/>
                </a:lnTo>
                <a:lnTo>
                  <a:pt x="5638289" y="3139255"/>
                </a:lnTo>
                <a:lnTo>
                  <a:pt x="5889186" y="3139255"/>
                </a:lnTo>
                <a:lnTo>
                  <a:pt x="5889186" y="4438650"/>
                </a:lnTo>
                <a:lnTo>
                  <a:pt x="6147826" y="4438650"/>
                </a:lnTo>
                <a:lnTo>
                  <a:pt x="6147826" y="3139255"/>
                </a:lnTo>
                <a:lnTo>
                  <a:pt x="6496293" y="3139255"/>
                </a:lnTo>
                <a:lnTo>
                  <a:pt x="6496293" y="2930175"/>
                </a:lnTo>
                <a:lnTo>
                  <a:pt x="6147826" y="2930175"/>
                </a:lnTo>
                <a:lnTo>
                  <a:pt x="6147826" y="2848091"/>
                </a:lnTo>
                <a:cubicBezTo>
                  <a:pt x="6147826" y="2754135"/>
                  <a:pt x="6159957" y="2682118"/>
                  <a:pt x="6184221" y="2632042"/>
                </a:cubicBezTo>
                <a:cubicBezTo>
                  <a:pt x="6208485" y="2581966"/>
                  <a:pt x="6266046" y="2556928"/>
                  <a:pt x="6356906" y="2556928"/>
                </a:cubicBezTo>
                <a:lnTo>
                  <a:pt x="6499390" y="2556928"/>
                </a:lnTo>
                <a:lnTo>
                  <a:pt x="6499390" y="2354043"/>
                </a:lnTo>
                <a:close/>
                <a:moveTo>
                  <a:pt x="2132908" y="2326165"/>
                </a:moveTo>
                <a:cubicBezTo>
                  <a:pt x="1923311" y="2326165"/>
                  <a:pt x="1746755" y="2371079"/>
                  <a:pt x="1603238" y="2460906"/>
                </a:cubicBezTo>
                <a:cubicBezTo>
                  <a:pt x="1459721" y="2550733"/>
                  <a:pt x="1351309" y="2676181"/>
                  <a:pt x="1278002" y="2837250"/>
                </a:cubicBezTo>
                <a:cubicBezTo>
                  <a:pt x="1204695" y="2998320"/>
                  <a:pt x="1168041" y="3185201"/>
                  <a:pt x="1168041" y="3397895"/>
                </a:cubicBezTo>
                <a:cubicBezTo>
                  <a:pt x="1168041" y="3609557"/>
                  <a:pt x="1204695" y="3795664"/>
                  <a:pt x="1278002" y="3956217"/>
                </a:cubicBezTo>
                <a:cubicBezTo>
                  <a:pt x="1351309" y="4116770"/>
                  <a:pt x="1459721" y="4241960"/>
                  <a:pt x="1603238" y="4331787"/>
                </a:cubicBezTo>
                <a:cubicBezTo>
                  <a:pt x="1746755" y="4421614"/>
                  <a:pt x="1923311" y="4466527"/>
                  <a:pt x="2132908" y="4466527"/>
                </a:cubicBezTo>
                <a:cubicBezTo>
                  <a:pt x="2328049" y="4466527"/>
                  <a:pt x="2490667" y="4427551"/>
                  <a:pt x="2620762" y="4349597"/>
                </a:cubicBezTo>
                <a:cubicBezTo>
                  <a:pt x="2750856" y="4271644"/>
                  <a:pt x="2848685" y="4163490"/>
                  <a:pt x="2914249" y="4025136"/>
                </a:cubicBezTo>
                <a:cubicBezTo>
                  <a:pt x="2979812" y="3886782"/>
                  <a:pt x="3012594" y="3727261"/>
                  <a:pt x="3012594" y="3546574"/>
                </a:cubicBezTo>
                <a:lnTo>
                  <a:pt x="3012594" y="3383956"/>
                </a:lnTo>
                <a:lnTo>
                  <a:pt x="2163883" y="3383956"/>
                </a:lnTo>
                <a:lnTo>
                  <a:pt x="2163883" y="3614719"/>
                </a:lnTo>
                <a:lnTo>
                  <a:pt x="2741564" y="3614719"/>
                </a:lnTo>
                <a:cubicBezTo>
                  <a:pt x="2739499" y="3736553"/>
                  <a:pt x="2716526" y="3844191"/>
                  <a:pt x="2672645" y="3937632"/>
                </a:cubicBezTo>
                <a:cubicBezTo>
                  <a:pt x="2628764" y="4031073"/>
                  <a:pt x="2562426" y="4103863"/>
                  <a:pt x="2473631" y="4156004"/>
                </a:cubicBezTo>
                <a:cubicBezTo>
                  <a:pt x="2384837" y="4208145"/>
                  <a:pt x="2271262" y="4234216"/>
                  <a:pt x="2132908" y="4234216"/>
                </a:cubicBezTo>
                <a:cubicBezTo>
                  <a:pt x="1971839" y="4234216"/>
                  <a:pt x="1841228" y="4197046"/>
                  <a:pt x="1741076" y="4122707"/>
                </a:cubicBezTo>
                <a:cubicBezTo>
                  <a:pt x="1640924" y="4048367"/>
                  <a:pt x="1567359" y="3947957"/>
                  <a:pt x="1520380" y="3821476"/>
                </a:cubicBezTo>
                <a:cubicBezTo>
                  <a:pt x="1473402" y="3694996"/>
                  <a:pt x="1449912" y="3553802"/>
                  <a:pt x="1449912" y="3397895"/>
                </a:cubicBezTo>
                <a:cubicBezTo>
                  <a:pt x="1449912" y="3240956"/>
                  <a:pt x="1473402" y="3098988"/>
                  <a:pt x="1520380" y="2971991"/>
                </a:cubicBezTo>
                <a:cubicBezTo>
                  <a:pt x="1567359" y="2844994"/>
                  <a:pt x="1640666" y="2743551"/>
                  <a:pt x="1740302" y="2667663"/>
                </a:cubicBezTo>
                <a:cubicBezTo>
                  <a:pt x="1839937" y="2591775"/>
                  <a:pt x="1969774" y="2553831"/>
                  <a:pt x="2129810" y="2553831"/>
                </a:cubicBezTo>
                <a:cubicBezTo>
                  <a:pt x="2239255" y="2553831"/>
                  <a:pt x="2333470" y="2574222"/>
                  <a:pt x="2412456" y="2615006"/>
                </a:cubicBezTo>
                <a:cubicBezTo>
                  <a:pt x="2491442" y="2655789"/>
                  <a:pt x="2554166" y="2709479"/>
                  <a:pt x="2600628" y="2776075"/>
                </a:cubicBezTo>
                <a:cubicBezTo>
                  <a:pt x="2647090" y="2842671"/>
                  <a:pt x="2674968" y="2915720"/>
                  <a:pt x="2684260" y="2995222"/>
                </a:cubicBezTo>
                <a:lnTo>
                  <a:pt x="2966132" y="2995222"/>
                </a:lnTo>
                <a:cubicBezTo>
                  <a:pt x="2954774" y="2881648"/>
                  <a:pt x="2924574" y="2783044"/>
                  <a:pt x="2875530" y="2699412"/>
                </a:cubicBezTo>
                <a:cubicBezTo>
                  <a:pt x="2826487" y="2615780"/>
                  <a:pt x="2763504" y="2546345"/>
                  <a:pt x="2686583" y="2491106"/>
                </a:cubicBezTo>
                <a:cubicBezTo>
                  <a:pt x="2609663" y="2435868"/>
                  <a:pt x="2523707" y="2394568"/>
                  <a:pt x="2428718" y="2367207"/>
                </a:cubicBezTo>
                <a:cubicBezTo>
                  <a:pt x="2333728" y="2339846"/>
                  <a:pt x="2235125" y="2326165"/>
                  <a:pt x="2132908" y="2326165"/>
                </a:cubicBezTo>
                <a:close/>
                <a:moveTo>
                  <a:pt x="0" y="0"/>
                </a:moveTo>
                <a:lnTo>
                  <a:pt x="12192001" y="0"/>
                </a:lnTo>
                <a:lnTo>
                  <a:pt x="1219200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25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6DCC32C4-AAC3-0709-454B-10DE715801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A9972-DD30-417E-8B17-EF200A8ED812}" type="slidenum">
              <a:rPr lang="es-ES" smtClean="0">
                <a:solidFill>
                  <a:schemeClr val="bg1"/>
                </a:solidFill>
              </a:rPr>
              <a:t>33</a:t>
            </a:fld>
            <a:endParaRPr lang="es-E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24444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Marcador de contenido 7">
            <a:extLst>
              <a:ext uri="{FF2B5EF4-FFF2-40B4-BE49-F238E27FC236}">
                <a16:creationId xmlns:a16="http://schemas.microsoft.com/office/drawing/2014/main" id="{C1165F13-F192-C1AD-88FF-E165A6322EDD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7019925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Elipse 3">
            <a:extLst>
              <a:ext uri="{FF2B5EF4-FFF2-40B4-BE49-F238E27FC236}">
                <a16:creationId xmlns:a16="http://schemas.microsoft.com/office/drawing/2014/main" id="{8072BA02-83F9-09D4-4D4C-97768B71B513}"/>
              </a:ext>
            </a:extLst>
          </p:cNvPr>
          <p:cNvSpPr/>
          <p:nvPr/>
        </p:nvSpPr>
        <p:spPr>
          <a:xfrm>
            <a:off x="838200" y="525589"/>
            <a:ext cx="1001496" cy="1001496"/>
          </a:xfrm>
          <a:prstGeom prst="ellipse">
            <a:avLst/>
          </a:prstGeom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s-ES" dirty="0"/>
          </a:p>
        </p:txBody>
      </p:sp>
      <p:sp>
        <p:nvSpPr>
          <p:cNvPr id="6" name="Rectángulo 5" descr="Maestro">
            <a:extLst>
              <a:ext uri="{FF2B5EF4-FFF2-40B4-BE49-F238E27FC236}">
                <a16:creationId xmlns:a16="http://schemas.microsoft.com/office/drawing/2014/main" id="{E3B49F52-D417-3E6E-C664-8DE3A4397668}"/>
              </a:ext>
            </a:extLst>
          </p:cNvPr>
          <p:cNvSpPr/>
          <p:nvPr/>
        </p:nvSpPr>
        <p:spPr>
          <a:xfrm>
            <a:off x="1051634" y="739023"/>
            <a:ext cx="574628" cy="574628"/>
          </a:xfrm>
          <a:prstGeom prst="rect">
            <a:avLst/>
          </a:prstGeom>
          <a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pic>
        <p:nvPicPr>
          <p:cNvPr id="7" name="Imagen 6" descr="Tabla&#10;&#10;Descripción generada automáticamente con confianza media">
            <a:extLst>
              <a:ext uri="{FF2B5EF4-FFF2-40B4-BE49-F238E27FC236}">
                <a16:creationId xmlns:a16="http://schemas.microsoft.com/office/drawing/2014/main" id="{572F02B6-7B97-F7A2-B80E-AC209D78E39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1873" y="1893265"/>
            <a:ext cx="2648102" cy="4216058"/>
          </a:xfrm>
          <a:prstGeom prst="rect">
            <a:avLst/>
          </a:prstGeom>
        </p:spPr>
      </p:pic>
      <p:sp>
        <p:nvSpPr>
          <p:cNvPr id="9" name="Título 1">
            <a:extLst>
              <a:ext uri="{FF2B5EF4-FFF2-40B4-BE49-F238E27FC236}">
                <a16:creationId xmlns:a16="http://schemas.microsoft.com/office/drawing/2014/main" id="{9A3934BB-87D5-9796-21A9-5D465A8A96C7}"/>
              </a:ext>
            </a:extLst>
          </p:cNvPr>
          <p:cNvSpPr txBox="1">
            <a:spLocks/>
          </p:cNvSpPr>
          <p:nvPr/>
        </p:nvSpPr>
        <p:spPr>
          <a:xfrm>
            <a:off x="2194560" y="365125"/>
            <a:ext cx="915924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>
                <a:solidFill>
                  <a:srgbClr val="0070C0"/>
                </a:solidFill>
              </a:rPr>
              <a:t>Presentación de los Datos</a:t>
            </a: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56FFD891-3ABC-275D-B441-09B4458806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A9972-DD30-417E-8B17-EF200A8ED812}" type="slidenum">
              <a:rPr lang="es-ES" smtClean="0"/>
              <a:t>34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600316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25">
            <a:extLst>
              <a:ext uri="{FF2B5EF4-FFF2-40B4-BE49-F238E27FC236}">
                <a16:creationId xmlns:a16="http://schemas.microsoft.com/office/drawing/2014/main" id="{19D32F93-50AC-4C46-A5DB-291C60DDB7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: Shape 27">
            <a:extLst>
              <a:ext uri="{FF2B5EF4-FFF2-40B4-BE49-F238E27FC236}">
                <a16:creationId xmlns:a16="http://schemas.microsoft.com/office/drawing/2014/main" id="{86FD7672-78BE-4D6F-A711-2CDB79B52D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44662" y="323519"/>
            <a:ext cx="4323899" cy="6212748"/>
          </a:xfrm>
          <a:custGeom>
            <a:avLst/>
            <a:gdLst>
              <a:gd name="connsiteX0" fmla="*/ 0 w 4323899"/>
              <a:gd name="connsiteY0" fmla="*/ 0 h 6212748"/>
              <a:gd name="connsiteX1" fmla="*/ 742501 w 4323899"/>
              <a:gd name="connsiteY1" fmla="*/ 0 h 6212748"/>
              <a:gd name="connsiteX2" fmla="*/ 4323899 w 4323899"/>
              <a:gd name="connsiteY2" fmla="*/ 0 h 6212748"/>
              <a:gd name="connsiteX3" fmla="*/ 4323899 w 4323899"/>
              <a:gd name="connsiteY3" fmla="*/ 2864954 h 6212748"/>
              <a:gd name="connsiteX4" fmla="*/ 880454 w 4323899"/>
              <a:gd name="connsiteY4" fmla="*/ 6212748 h 6212748"/>
              <a:gd name="connsiteX5" fmla="*/ 0 w 4323899"/>
              <a:gd name="connsiteY5" fmla="*/ 6212748 h 6212748"/>
              <a:gd name="connsiteX6" fmla="*/ 0 w 4323899"/>
              <a:gd name="connsiteY6" fmla="*/ 6210962 h 6212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23899" h="6212748">
                <a:moveTo>
                  <a:pt x="0" y="0"/>
                </a:moveTo>
                <a:lnTo>
                  <a:pt x="742501" y="0"/>
                </a:lnTo>
                <a:lnTo>
                  <a:pt x="4323899" y="0"/>
                </a:lnTo>
                <a:lnTo>
                  <a:pt x="4323899" y="2864954"/>
                </a:lnTo>
                <a:lnTo>
                  <a:pt x="880454" y="6212748"/>
                </a:lnTo>
                <a:lnTo>
                  <a:pt x="0" y="6212748"/>
                </a:lnTo>
                <a:lnTo>
                  <a:pt x="0" y="6210962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3" name="Right Triangle 29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Rectangle 31">
            <a:extLst>
              <a:ext uri="{FF2B5EF4-FFF2-40B4-BE49-F238E27FC236}">
                <a16:creationId xmlns:a16="http://schemas.microsoft.com/office/drawing/2014/main" id="{4A62647B-1222-407C-8740-5A497612B1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D5F3024-D573-3990-D8B7-ABD4A6E944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37282" y="1596679"/>
            <a:ext cx="3486019" cy="209749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s-ES" sz="47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Pruebas y Resultados</a:t>
            </a:r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78D97349-1A20-54CC-0C79-8A5C11C1A75D}"/>
              </a:ext>
            </a:extLst>
          </p:cNvPr>
          <p:cNvSpPr/>
          <p:nvPr/>
        </p:nvSpPr>
        <p:spPr>
          <a:xfrm>
            <a:off x="9079544" y="1095930"/>
            <a:ext cx="1001496" cy="1001496"/>
          </a:xfrm>
          <a:prstGeom prst="ellipse">
            <a:avLst/>
          </a:prstGeom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s-ES"/>
          </a:p>
        </p:txBody>
      </p:sp>
      <p:sp>
        <p:nvSpPr>
          <p:cNvPr id="4" name="Rectángulo 3" descr="Marca de verificación">
            <a:extLst>
              <a:ext uri="{FF2B5EF4-FFF2-40B4-BE49-F238E27FC236}">
                <a16:creationId xmlns:a16="http://schemas.microsoft.com/office/drawing/2014/main" id="{34F00E03-32BA-A09E-CF52-87F05994DA5E}"/>
              </a:ext>
            </a:extLst>
          </p:cNvPr>
          <p:cNvSpPr/>
          <p:nvPr/>
        </p:nvSpPr>
        <p:spPr>
          <a:xfrm>
            <a:off x="9292977" y="1309364"/>
            <a:ext cx="574628" cy="574628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4EA7485-8482-6E74-0FB7-E8F26AA7C8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4818" y="988816"/>
            <a:ext cx="4876800" cy="4876800"/>
          </a:xfrm>
          <a:prstGeom prst="rect">
            <a:avLst/>
          </a:prstGeom>
        </p:spPr>
      </p:pic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D2E63C67-B8E2-6656-EA46-463764609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80101" y="6231157"/>
            <a:ext cx="2743200" cy="365125"/>
          </a:xfrm>
        </p:spPr>
        <p:txBody>
          <a:bodyPr/>
          <a:lstStyle/>
          <a:p>
            <a:fld id="{ACFA9972-DD30-417E-8B17-EF200A8ED812}" type="slidenum">
              <a:rPr lang="es-ES" smtClean="0">
                <a:solidFill>
                  <a:schemeClr val="tx1"/>
                </a:solidFill>
              </a:rPr>
              <a:t>35</a:t>
            </a:fld>
            <a:endParaRPr lang="es-E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3263565"/>
      </p:ext>
    </p:extLst>
  </p:cSld>
  <p:clrMapOvr>
    <a:masterClrMapping/>
  </p:clrMapOvr>
  <p:transition spd="slow">
    <p:push dir="u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7DC86E-10DE-CF73-A0A0-256B5846E8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4560" y="365125"/>
            <a:ext cx="9159240" cy="1325563"/>
          </a:xfrm>
        </p:spPr>
        <p:txBody>
          <a:bodyPr/>
          <a:lstStyle/>
          <a:p>
            <a:r>
              <a:rPr lang="es-ES" dirty="0">
                <a:solidFill>
                  <a:srgbClr val="0070C0"/>
                </a:solidFill>
              </a:rPr>
              <a:t>Pruebas y Resultados</a:t>
            </a:r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id="{8072BA02-83F9-09D4-4D4C-97768B71B513}"/>
              </a:ext>
            </a:extLst>
          </p:cNvPr>
          <p:cNvSpPr/>
          <p:nvPr/>
        </p:nvSpPr>
        <p:spPr>
          <a:xfrm>
            <a:off x="838200" y="525589"/>
            <a:ext cx="1001496" cy="1001496"/>
          </a:xfrm>
          <a:prstGeom prst="ellipse">
            <a:avLst/>
          </a:prstGeom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s-ES" dirty="0"/>
          </a:p>
        </p:txBody>
      </p:sp>
      <p:sp>
        <p:nvSpPr>
          <p:cNvPr id="5" name="Rectángulo 4" descr="Marca de verificación">
            <a:extLst>
              <a:ext uri="{FF2B5EF4-FFF2-40B4-BE49-F238E27FC236}">
                <a16:creationId xmlns:a16="http://schemas.microsoft.com/office/drawing/2014/main" id="{28B77EE6-8ABB-C07C-A0F3-154682B9D443}"/>
              </a:ext>
            </a:extLst>
          </p:cNvPr>
          <p:cNvSpPr/>
          <p:nvPr/>
        </p:nvSpPr>
        <p:spPr>
          <a:xfrm>
            <a:off x="1051634" y="739023"/>
            <a:ext cx="574628" cy="574628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graphicFrame>
        <p:nvGraphicFramePr>
          <p:cNvPr id="9" name="Marcador de contenido 8">
            <a:extLst>
              <a:ext uri="{FF2B5EF4-FFF2-40B4-BE49-F238E27FC236}">
                <a16:creationId xmlns:a16="http://schemas.microsoft.com/office/drawing/2014/main" id="{84C019E0-B708-72F7-1305-AF0C0C15BF8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79597569"/>
              </p:ext>
            </p:extLst>
          </p:nvPr>
        </p:nvGraphicFramePr>
        <p:xfrm>
          <a:off x="2798501" y="1933576"/>
          <a:ext cx="6594995" cy="2530540"/>
        </p:xfrm>
        <a:graphic>
          <a:graphicData uri="http://schemas.openxmlformats.org/drawingml/2006/table">
            <a:tbl>
              <a:tblPr firstRow="1" firstCol="1" bandRow="1">
                <a:tableStyleId>{00A15C55-8517-42AA-B614-E9B94910E393}</a:tableStyleId>
              </a:tblPr>
              <a:tblGrid>
                <a:gridCol w="2198073">
                  <a:extLst>
                    <a:ext uri="{9D8B030D-6E8A-4147-A177-3AD203B41FA5}">
                      <a16:colId xmlns:a16="http://schemas.microsoft.com/office/drawing/2014/main" val="233843666"/>
                    </a:ext>
                  </a:extLst>
                </a:gridCol>
                <a:gridCol w="2198073">
                  <a:extLst>
                    <a:ext uri="{9D8B030D-6E8A-4147-A177-3AD203B41FA5}">
                      <a16:colId xmlns:a16="http://schemas.microsoft.com/office/drawing/2014/main" val="1791708414"/>
                    </a:ext>
                  </a:extLst>
                </a:gridCol>
                <a:gridCol w="2198849">
                  <a:extLst>
                    <a:ext uri="{9D8B030D-6E8A-4147-A177-3AD203B41FA5}">
                      <a16:colId xmlns:a16="http://schemas.microsoft.com/office/drawing/2014/main" val="2412279223"/>
                    </a:ext>
                  </a:extLst>
                </a:gridCol>
              </a:tblGrid>
              <a:tr h="50610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1800"/>
                        </a:spcAft>
                      </a:pPr>
                      <a:r>
                        <a:rPr lang="es-ES" sz="1300" kern="100">
                          <a:effectLst/>
                        </a:rPr>
                        <a:t> </a:t>
                      </a:r>
                      <a:endParaRPr lang="es-ES" sz="1300" kern="10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</a:endParaRPr>
                    </a:p>
                  </a:txBody>
                  <a:tcPr marL="82815" marR="8281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1800"/>
                        </a:spcAft>
                      </a:pPr>
                      <a:r>
                        <a:rPr lang="es-ES" sz="1300" kern="100">
                          <a:effectLst/>
                        </a:rPr>
                        <a:t>Entradas</a:t>
                      </a:r>
                      <a:endParaRPr lang="es-ES" sz="1300" kern="10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</a:endParaRPr>
                    </a:p>
                  </a:txBody>
                  <a:tcPr marL="82815" marR="8281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1800"/>
                        </a:spcAft>
                      </a:pPr>
                      <a:r>
                        <a:rPr lang="es-ES" sz="1300" kern="100" dirty="0">
                          <a:effectLst/>
                        </a:rPr>
                        <a:t>Salidas</a:t>
                      </a:r>
                      <a:endParaRPr lang="es-ES" sz="1300" kern="100" dirty="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</a:endParaRPr>
                    </a:p>
                  </a:txBody>
                  <a:tcPr marL="82815" marR="82815" marT="0" marB="0" anchor="ctr"/>
                </a:tc>
                <a:extLst>
                  <a:ext uri="{0D108BD9-81ED-4DB2-BD59-A6C34878D82A}">
                    <a16:rowId xmlns:a16="http://schemas.microsoft.com/office/drawing/2014/main" val="2874701267"/>
                  </a:ext>
                </a:extLst>
              </a:tr>
              <a:tr h="50610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1800"/>
                        </a:spcAft>
                      </a:pPr>
                      <a:r>
                        <a:rPr lang="es-ES" sz="1300" kern="100">
                          <a:effectLst/>
                        </a:rPr>
                        <a:t>Reales</a:t>
                      </a:r>
                      <a:endParaRPr lang="es-ES" sz="1300" kern="10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</a:endParaRPr>
                    </a:p>
                  </a:txBody>
                  <a:tcPr marL="82815" marR="8281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1800"/>
                        </a:spcAft>
                      </a:pPr>
                      <a:r>
                        <a:rPr lang="es-ES" sz="1300" kern="100" dirty="0">
                          <a:effectLst/>
                        </a:rPr>
                        <a:t>800</a:t>
                      </a:r>
                      <a:endParaRPr lang="es-ES" sz="1300" kern="100" dirty="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</a:endParaRPr>
                    </a:p>
                  </a:txBody>
                  <a:tcPr marL="82815" marR="8281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1800"/>
                        </a:spcAft>
                      </a:pPr>
                      <a:r>
                        <a:rPr lang="es-ES" sz="1300" kern="100">
                          <a:effectLst/>
                        </a:rPr>
                        <a:t>800</a:t>
                      </a:r>
                      <a:endParaRPr lang="es-ES" sz="1300" kern="10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</a:endParaRPr>
                    </a:p>
                  </a:txBody>
                  <a:tcPr marL="82815" marR="82815" marT="0" marB="0" anchor="ctr"/>
                </a:tc>
                <a:extLst>
                  <a:ext uri="{0D108BD9-81ED-4DB2-BD59-A6C34878D82A}">
                    <a16:rowId xmlns:a16="http://schemas.microsoft.com/office/drawing/2014/main" val="3521328624"/>
                  </a:ext>
                </a:extLst>
              </a:tr>
              <a:tr h="50610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1800"/>
                        </a:spcAft>
                      </a:pPr>
                      <a:r>
                        <a:rPr lang="es-ES" sz="1300" kern="100">
                          <a:effectLst/>
                        </a:rPr>
                        <a:t>Detectadas</a:t>
                      </a:r>
                      <a:endParaRPr lang="es-ES" sz="1300" kern="10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</a:endParaRPr>
                    </a:p>
                  </a:txBody>
                  <a:tcPr marL="82815" marR="8281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1800"/>
                        </a:spcAft>
                      </a:pPr>
                      <a:r>
                        <a:rPr lang="es-ES" sz="1300" kern="100">
                          <a:effectLst/>
                        </a:rPr>
                        <a:t>788</a:t>
                      </a:r>
                      <a:endParaRPr lang="es-ES" sz="1300" kern="10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</a:endParaRPr>
                    </a:p>
                  </a:txBody>
                  <a:tcPr marL="82815" marR="8281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1800"/>
                        </a:spcAft>
                      </a:pPr>
                      <a:r>
                        <a:rPr lang="es-ES" sz="1300" kern="100">
                          <a:effectLst/>
                        </a:rPr>
                        <a:t>776</a:t>
                      </a:r>
                      <a:endParaRPr lang="es-ES" sz="1300" kern="10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</a:endParaRPr>
                    </a:p>
                  </a:txBody>
                  <a:tcPr marL="82815" marR="82815" marT="0" marB="0" anchor="ctr"/>
                </a:tc>
                <a:extLst>
                  <a:ext uri="{0D108BD9-81ED-4DB2-BD59-A6C34878D82A}">
                    <a16:rowId xmlns:a16="http://schemas.microsoft.com/office/drawing/2014/main" val="2147273634"/>
                  </a:ext>
                </a:extLst>
              </a:tr>
              <a:tr h="50610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1800"/>
                        </a:spcAft>
                      </a:pPr>
                      <a:r>
                        <a:rPr lang="es-ES" sz="1300" kern="100">
                          <a:effectLst/>
                        </a:rPr>
                        <a:t>No detectadas</a:t>
                      </a:r>
                      <a:endParaRPr lang="es-ES" sz="1300" kern="10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</a:endParaRPr>
                    </a:p>
                  </a:txBody>
                  <a:tcPr marL="82815" marR="8281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1800"/>
                        </a:spcAft>
                      </a:pPr>
                      <a:r>
                        <a:rPr lang="es-ES" sz="1300" kern="100">
                          <a:effectLst/>
                        </a:rPr>
                        <a:t>12</a:t>
                      </a:r>
                      <a:endParaRPr lang="es-ES" sz="1300" kern="10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</a:endParaRPr>
                    </a:p>
                  </a:txBody>
                  <a:tcPr marL="82815" marR="8281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1800"/>
                        </a:spcAft>
                      </a:pPr>
                      <a:r>
                        <a:rPr lang="es-ES" sz="1300" kern="100" dirty="0">
                          <a:effectLst/>
                        </a:rPr>
                        <a:t>24</a:t>
                      </a:r>
                      <a:endParaRPr lang="es-ES" sz="1300" kern="100" dirty="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</a:endParaRPr>
                    </a:p>
                  </a:txBody>
                  <a:tcPr marL="82815" marR="82815" marT="0" marB="0" anchor="ctr"/>
                </a:tc>
                <a:extLst>
                  <a:ext uri="{0D108BD9-81ED-4DB2-BD59-A6C34878D82A}">
                    <a16:rowId xmlns:a16="http://schemas.microsoft.com/office/drawing/2014/main" val="1541854379"/>
                  </a:ext>
                </a:extLst>
              </a:tr>
              <a:tr h="50610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1800"/>
                        </a:spcAft>
                      </a:pPr>
                      <a:r>
                        <a:rPr lang="es-ES" sz="1300" kern="100">
                          <a:effectLst/>
                        </a:rPr>
                        <a:t>Falsas</a:t>
                      </a:r>
                      <a:endParaRPr lang="es-ES" sz="1300" kern="10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</a:endParaRPr>
                    </a:p>
                  </a:txBody>
                  <a:tcPr marL="82815" marR="8281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1800"/>
                        </a:spcAft>
                      </a:pPr>
                      <a:r>
                        <a:rPr lang="es-ES" sz="1300" kern="100" dirty="0">
                          <a:effectLst/>
                        </a:rPr>
                        <a:t>0</a:t>
                      </a:r>
                      <a:endParaRPr lang="es-ES" sz="1300" kern="100" dirty="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</a:endParaRPr>
                    </a:p>
                  </a:txBody>
                  <a:tcPr marL="82815" marR="8281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1800"/>
                        </a:spcAft>
                      </a:pPr>
                      <a:r>
                        <a:rPr lang="es-ES" sz="1300" kern="100" dirty="0">
                          <a:effectLst/>
                        </a:rPr>
                        <a:t>4</a:t>
                      </a:r>
                      <a:endParaRPr lang="es-ES" sz="1300" kern="100" dirty="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</a:endParaRPr>
                    </a:p>
                  </a:txBody>
                  <a:tcPr marL="82815" marR="82815" marT="0" marB="0" anchor="ctr"/>
                </a:tc>
                <a:extLst>
                  <a:ext uri="{0D108BD9-81ED-4DB2-BD59-A6C34878D82A}">
                    <a16:rowId xmlns:a16="http://schemas.microsoft.com/office/drawing/2014/main" val="947694366"/>
                  </a:ext>
                </a:extLst>
              </a:tr>
            </a:tbl>
          </a:graphicData>
        </a:graphic>
      </p:graphicFrame>
      <p:sp>
        <p:nvSpPr>
          <p:cNvPr id="10" name="Rectangle 1">
            <a:extLst>
              <a:ext uri="{FF2B5EF4-FFF2-40B4-BE49-F238E27FC236}">
                <a16:creationId xmlns:a16="http://schemas.microsoft.com/office/drawing/2014/main" id="{433298FD-F013-8AE4-00A5-A91912E65F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900" b="0" i="1" u="none" strike="noStrike" cap="none" normalizeH="0" baseline="0">
                <a:ln>
                  <a:noFill/>
                </a:ln>
                <a:solidFill>
                  <a:srgbClr val="0E284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F</a:t>
            </a:r>
            <a:r>
              <a:rPr kumimoji="0" lang="es-ES" altLang="es-ES" sz="900" b="0" i="1" u="none" strike="noStrike" cap="none" normalizeH="0" baseline="0" bmk="">
                <a:ln>
                  <a:noFill/>
                </a:ln>
                <a:solidFill>
                  <a:srgbClr val="0E284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igura </a:t>
            </a:r>
            <a:r>
              <a:rPr kumimoji="0" lang="es-ES" altLang="es-ES" sz="900" b="0" i="1" u="none" strike="noStrike" cap="none" normalizeH="0" baseline="0" bmk="_Toc176908463">
                <a:ln>
                  <a:noFill/>
                </a:ln>
                <a:solidFill>
                  <a:srgbClr val="0E284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79. Tabla de datos recogidos</a:t>
            </a:r>
            <a:endParaRPr kumimoji="0" lang="es-ES" altLang="es-E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11" name="Tabla 10">
            <a:extLst>
              <a:ext uri="{FF2B5EF4-FFF2-40B4-BE49-F238E27FC236}">
                <a16:creationId xmlns:a16="http://schemas.microsoft.com/office/drawing/2014/main" id="{312563F8-47E5-ADAC-3FF9-A96AE3941A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0646905"/>
              </p:ext>
            </p:extLst>
          </p:nvPr>
        </p:nvGraphicFramePr>
        <p:xfrm>
          <a:off x="2817744" y="5095875"/>
          <a:ext cx="6556508" cy="862616"/>
        </p:xfrm>
        <a:graphic>
          <a:graphicData uri="http://schemas.openxmlformats.org/drawingml/2006/table">
            <a:tbl>
              <a:tblPr firstRow="1" firstCol="1" bandRow="1">
                <a:tableStyleId>{00A15C55-8517-42AA-B614-E9B94910E393}</a:tableStyleId>
              </a:tblPr>
              <a:tblGrid>
                <a:gridCol w="1638742">
                  <a:extLst>
                    <a:ext uri="{9D8B030D-6E8A-4147-A177-3AD203B41FA5}">
                      <a16:colId xmlns:a16="http://schemas.microsoft.com/office/drawing/2014/main" val="1070036595"/>
                    </a:ext>
                  </a:extLst>
                </a:gridCol>
                <a:gridCol w="1638742">
                  <a:extLst>
                    <a:ext uri="{9D8B030D-6E8A-4147-A177-3AD203B41FA5}">
                      <a16:colId xmlns:a16="http://schemas.microsoft.com/office/drawing/2014/main" val="1348213124"/>
                    </a:ext>
                  </a:extLst>
                </a:gridCol>
                <a:gridCol w="1639512">
                  <a:extLst>
                    <a:ext uri="{9D8B030D-6E8A-4147-A177-3AD203B41FA5}">
                      <a16:colId xmlns:a16="http://schemas.microsoft.com/office/drawing/2014/main" val="4029060783"/>
                    </a:ext>
                  </a:extLst>
                </a:gridCol>
                <a:gridCol w="1639512">
                  <a:extLst>
                    <a:ext uri="{9D8B030D-6E8A-4147-A177-3AD203B41FA5}">
                      <a16:colId xmlns:a16="http://schemas.microsoft.com/office/drawing/2014/main" val="3713578427"/>
                    </a:ext>
                  </a:extLst>
                </a:gridCol>
              </a:tblGrid>
              <a:tr h="43130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1800"/>
                        </a:spcAft>
                      </a:pPr>
                      <a:r>
                        <a:rPr lang="es-ES" sz="1300" kern="100">
                          <a:effectLst/>
                        </a:rPr>
                        <a:t> </a:t>
                      </a:r>
                      <a:endParaRPr lang="es-ES" sz="1300" kern="10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</a:endParaRPr>
                    </a:p>
                  </a:txBody>
                  <a:tcPr marL="82332" marR="8233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1800"/>
                        </a:spcAft>
                      </a:pPr>
                      <a:r>
                        <a:rPr lang="es-ES" sz="1300" kern="100" dirty="0">
                          <a:effectLst/>
                        </a:rPr>
                        <a:t>Entradas</a:t>
                      </a:r>
                      <a:endParaRPr lang="es-ES" sz="1300" kern="100" dirty="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</a:endParaRPr>
                    </a:p>
                  </a:txBody>
                  <a:tcPr marL="82332" marR="8233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1800"/>
                        </a:spcAft>
                      </a:pPr>
                      <a:r>
                        <a:rPr lang="es-ES" sz="1300" kern="100" dirty="0">
                          <a:effectLst/>
                        </a:rPr>
                        <a:t>Salidas</a:t>
                      </a:r>
                      <a:endParaRPr lang="es-ES" sz="1300" kern="100" dirty="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</a:endParaRPr>
                    </a:p>
                  </a:txBody>
                  <a:tcPr marL="82332" marR="8233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1800"/>
                        </a:spcAft>
                      </a:pPr>
                      <a:r>
                        <a:rPr lang="es-ES" sz="1300" kern="100">
                          <a:effectLst/>
                        </a:rPr>
                        <a:t>Total</a:t>
                      </a:r>
                      <a:endParaRPr lang="es-ES" sz="1300" kern="10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</a:endParaRPr>
                    </a:p>
                  </a:txBody>
                  <a:tcPr marL="82332" marR="82332" marT="0" marB="0" anchor="ctr"/>
                </a:tc>
                <a:extLst>
                  <a:ext uri="{0D108BD9-81ED-4DB2-BD59-A6C34878D82A}">
                    <a16:rowId xmlns:a16="http://schemas.microsoft.com/office/drawing/2014/main" val="3560227843"/>
                  </a:ext>
                </a:extLst>
              </a:tr>
              <a:tr h="43130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1800"/>
                        </a:spcAft>
                      </a:pPr>
                      <a:r>
                        <a:rPr lang="es-ES" sz="1300" kern="100">
                          <a:effectLst/>
                        </a:rPr>
                        <a:t>Porcentaje error</a:t>
                      </a:r>
                      <a:endParaRPr lang="es-ES" sz="1300" kern="10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</a:endParaRPr>
                    </a:p>
                  </a:txBody>
                  <a:tcPr marL="82332" marR="8233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1800"/>
                        </a:spcAft>
                      </a:pPr>
                      <a:r>
                        <a:rPr lang="es-ES" sz="1300" kern="100" dirty="0">
                          <a:effectLst/>
                        </a:rPr>
                        <a:t>1,5 %</a:t>
                      </a:r>
                      <a:endParaRPr lang="es-ES" sz="1300" kern="100" dirty="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</a:endParaRPr>
                    </a:p>
                  </a:txBody>
                  <a:tcPr marL="82332" marR="8233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1800"/>
                        </a:spcAft>
                      </a:pPr>
                      <a:r>
                        <a:rPr lang="es-ES" sz="1300" kern="100" dirty="0">
                          <a:effectLst/>
                        </a:rPr>
                        <a:t>3,5 %</a:t>
                      </a:r>
                      <a:endParaRPr lang="es-ES" sz="1300" kern="100" dirty="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</a:endParaRPr>
                    </a:p>
                  </a:txBody>
                  <a:tcPr marL="82332" marR="8233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1800"/>
                        </a:spcAft>
                      </a:pPr>
                      <a:r>
                        <a:rPr lang="es-ES" sz="1300" kern="100" dirty="0">
                          <a:effectLst/>
                        </a:rPr>
                        <a:t>2,5 %</a:t>
                      </a:r>
                      <a:endParaRPr lang="es-ES" sz="1300" kern="100" dirty="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</a:endParaRPr>
                    </a:p>
                  </a:txBody>
                  <a:tcPr marL="82332" marR="82332" marT="0" marB="0" anchor="ctr"/>
                </a:tc>
                <a:extLst>
                  <a:ext uri="{0D108BD9-81ED-4DB2-BD59-A6C34878D82A}">
                    <a16:rowId xmlns:a16="http://schemas.microsoft.com/office/drawing/2014/main" val="649180298"/>
                  </a:ext>
                </a:extLst>
              </a:tr>
            </a:tbl>
          </a:graphicData>
        </a:graphic>
      </p:graphicFrame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44DA5992-2E60-EFAA-47A4-A03E11F9A3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A9972-DD30-417E-8B17-EF200A8ED812}" type="slidenum">
              <a:rPr lang="es-ES" smtClean="0"/>
              <a:t>36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163497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25">
            <a:extLst>
              <a:ext uri="{FF2B5EF4-FFF2-40B4-BE49-F238E27FC236}">
                <a16:creationId xmlns:a16="http://schemas.microsoft.com/office/drawing/2014/main" id="{19D32F93-50AC-4C46-A5DB-291C60DDB7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: Shape 27">
            <a:extLst>
              <a:ext uri="{FF2B5EF4-FFF2-40B4-BE49-F238E27FC236}">
                <a16:creationId xmlns:a16="http://schemas.microsoft.com/office/drawing/2014/main" id="{86FD7672-78BE-4D6F-A711-2CDB79B52D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44662" y="323519"/>
            <a:ext cx="4323899" cy="6212748"/>
          </a:xfrm>
          <a:custGeom>
            <a:avLst/>
            <a:gdLst>
              <a:gd name="connsiteX0" fmla="*/ 0 w 4323899"/>
              <a:gd name="connsiteY0" fmla="*/ 0 h 6212748"/>
              <a:gd name="connsiteX1" fmla="*/ 742501 w 4323899"/>
              <a:gd name="connsiteY1" fmla="*/ 0 h 6212748"/>
              <a:gd name="connsiteX2" fmla="*/ 4323899 w 4323899"/>
              <a:gd name="connsiteY2" fmla="*/ 0 h 6212748"/>
              <a:gd name="connsiteX3" fmla="*/ 4323899 w 4323899"/>
              <a:gd name="connsiteY3" fmla="*/ 2864954 h 6212748"/>
              <a:gd name="connsiteX4" fmla="*/ 880454 w 4323899"/>
              <a:gd name="connsiteY4" fmla="*/ 6212748 h 6212748"/>
              <a:gd name="connsiteX5" fmla="*/ 0 w 4323899"/>
              <a:gd name="connsiteY5" fmla="*/ 6212748 h 6212748"/>
              <a:gd name="connsiteX6" fmla="*/ 0 w 4323899"/>
              <a:gd name="connsiteY6" fmla="*/ 6210962 h 6212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23899" h="6212748">
                <a:moveTo>
                  <a:pt x="0" y="0"/>
                </a:moveTo>
                <a:lnTo>
                  <a:pt x="742501" y="0"/>
                </a:lnTo>
                <a:lnTo>
                  <a:pt x="4323899" y="0"/>
                </a:lnTo>
                <a:lnTo>
                  <a:pt x="4323899" y="2864954"/>
                </a:lnTo>
                <a:lnTo>
                  <a:pt x="880454" y="6212748"/>
                </a:lnTo>
                <a:lnTo>
                  <a:pt x="0" y="6212748"/>
                </a:lnTo>
                <a:lnTo>
                  <a:pt x="0" y="6210962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3" name="Right Triangle 29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Rectangle 31">
            <a:extLst>
              <a:ext uri="{FF2B5EF4-FFF2-40B4-BE49-F238E27FC236}">
                <a16:creationId xmlns:a16="http://schemas.microsoft.com/office/drawing/2014/main" id="{4A62647B-1222-407C-8740-5A497612B1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D5F3024-D573-3990-D8B7-ABD4A6E944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09412" y="2309269"/>
            <a:ext cx="3541757" cy="165164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s-ES" sz="47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Trabajos Futuros</a:t>
            </a:r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78D97349-1A20-54CC-0C79-8A5C11C1A75D}"/>
              </a:ext>
            </a:extLst>
          </p:cNvPr>
          <p:cNvSpPr/>
          <p:nvPr/>
        </p:nvSpPr>
        <p:spPr>
          <a:xfrm>
            <a:off x="9079544" y="1095930"/>
            <a:ext cx="1001496" cy="1001496"/>
          </a:xfrm>
          <a:prstGeom prst="ellipse">
            <a:avLst/>
          </a:prstGeom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s-ES"/>
          </a:p>
        </p:txBody>
      </p:sp>
      <p:sp>
        <p:nvSpPr>
          <p:cNvPr id="4" name="Rectángulo 3" descr="Documento con relleno sólido">
            <a:extLst>
              <a:ext uri="{FF2B5EF4-FFF2-40B4-BE49-F238E27FC236}">
                <a16:creationId xmlns:a16="http://schemas.microsoft.com/office/drawing/2014/main" id="{02D1FB8B-3733-331F-DAC9-F201D75592D9}"/>
              </a:ext>
            </a:extLst>
          </p:cNvPr>
          <p:cNvSpPr/>
          <p:nvPr/>
        </p:nvSpPr>
        <p:spPr>
          <a:xfrm>
            <a:off x="9292976" y="1309364"/>
            <a:ext cx="574628" cy="574628"/>
          </a:xfrm>
          <a:prstGeom prst="rect">
            <a:avLst/>
          </a:pr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868FFCF-4AA6-7C71-A637-A2BD25A1FC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6889" y="988816"/>
            <a:ext cx="4876800" cy="4876800"/>
          </a:xfrm>
          <a:prstGeom prst="rect">
            <a:avLst/>
          </a:prstGeom>
        </p:spPr>
      </p:pic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76247B3E-ADE4-B4A8-5BC0-E0877F8A77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7969" y="6209461"/>
            <a:ext cx="2743200" cy="365125"/>
          </a:xfrm>
        </p:spPr>
        <p:txBody>
          <a:bodyPr/>
          <a:lstStyle/>
          <a:p>
            <a:fld id="{ACFA9972-DD30-417E-8B17-EF200A8ED812}" type="slidenum">
              <a:rPr lang="es-ES" smtClean="0">
                <a:solidFill>
                  <a:schemeClr val="tx1"/>
                </a:solidFill>
              </a:rPr>
              <a:t>37</a:t>
            </a:fld>
            <a:endParaRPr lang="es-E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1244412"/>
      </p:ext>
    </p:extLst>
  </p:cSld>
  <p:clrMapOvr>
    <a:masterClrMapping/>
  </p:clrMapOvr>
  <p:transition spd="slow">
    <p:push dir="u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7DC86E-10DE-CF73-A0A0-256B5846E8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4560" y="365125"/>
            <a:ext cx="9159240" cy="1325563"/>
          </a:xfrm>
        </p:spPr>
        <p:txBody>
          <a:bodyPr/>
          <a:lstStyle/>
          <a:p>
            <a:r>
              <a:rPr lang="es-ES" dirty="0">
                <a:solidFill>
                  <a:srgbClr val="0070C0"/>
                </a:solidFill>
              </a:rPr>
              <a:t>Trabajos Futuros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4C8CDDC-66C8-9A7E-D421-12DA3C17AD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51012"/>
            <a:ext cx="4922520" cy="3500564"/>
          </a:xfrm>
        </p:spPr>
        <p:txBody>
          <a:bodyPr>
            <a:normAutofit/>
          </a:bodyPr>
          <a:lstStyle/>
          <a:p>
            <a:pPr>
              <a:spcAft>
                <a:spcPts val="1800"/>
              </a:spcAft>
            </a:pPr>
            <a:r>
              <a:rPr lang="es-ES" dirty="0"/>
              <a:t>Uso de Bluetooth LE en lugar de </a:t>
            </a:r>
            <a:r>
              <a:rPr lang="es-ES" dirty="0" err="1"/>
              <a:t>Wi</a:t>
            </a:r>
            <a:r>
              <a:rPr lang="es-ES" dirty="0"/>
              <a:t>-Fi</a:t>
            </a:r>
          </a:p>
          <a:p>
            <a:pPr>
              <a:spcAft>
                <a:spcPts val="1800"/>
              </a:spcAft>
            </a:pPr>
            <a:r>
              <a:rPr lang="es-ES" dirty="0"/>
              <a:t>Uso del modo Deep </a:t>
            </a:r>
            <a:r>
              <a:rPr lang="es-ES" dirty="0" err="1"/>
              <a:t>Sleep</a:t>
            </a:r>
            <a:r>
              <a:rPr lang="es-ES" dirty="0"/>
              <a:t> de los ESP32</a:t>
            </a:r>
          </a:p>
          <a:p>
            <a:pPr>
              <a:spcAft>
                <a:spcPts val="1800"/>
              </a:spcAft>
            </a:pPr>
            <a:r>
              <a:rPr lang="es-ES" dirty="0"/>
              <a:t>Utilizar más sensores por cada puerta y uso de Machine </a:t>
            </a:r>
            <a:r>
              <a:rPr lang="es-ES" dirty="0" err="1"/>
              <a:t>Learning</a:t>
            </a:r>
            <a:endParaRPr lang="es-ES" dirty="0"/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id="{8072BA02-83F9-09D4-4D4C-97768B71B513}"/>
              </a:ext>
            </a:extLst>
          </p:cNvPr>
          <p:cNvSpPr/>
          <p:nvPr/>
        </p:nvSpPr>
        <p:spPr>
          <a:xfrm>
            <a:off x="838200" y="525589"/>
            <a:ext cx="1001496" cy="1001496"/>
          </a:xfrm>
          <a:prstGeom prst="ellipse">
            <a:avLst/>
          </a:prstGeom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s-ES" dirty="0"/>
          </a:p>
        </p:txBody>
      </p:sp>
      <p:sp>
        <p:nvSpPr>
          <p:cNvPr id="6" name="Rectángulo 5" descr="Documento con relleno sólido">
            <a:extLst>
              <a:ext uri="{FF2B5EF4-FFF2-40B4-BE49-F238E27FC236}">
                <a16:creationId xmlns:a16="http://schemas.microsoft.com/office/drawing/2014/main" id="{869ECE63-4A33-5092-8364-88695A6CFE28}"/>
              </a:ext>
            </a:extLst>
          </p:cNvPr>
          <p:cNvSpPr/>
          <p:nvPr/>
        </p:nvSpPr>
        <p:spPr>
          <a:xfrm>
            <a:off x="1051634" y="739023"/>
            <a:ext cx="574628" cy="574628"/>
          </a:xfrm>
          <a:prstGeom prst="rect">
            <a:avLst/>
          </a:pr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5D160BDC-3446-A21E-681D-2C53A9E9AB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A9972-DD30-417E-8B17-EF200A8ED812}" type="slidenum">
              <a:rPr lang="es-ES" smtClean="0"/>
              <a:t>38</a:t>
            </a:fld>
            <a:endParaRPr lang="es-E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5511777-4FBA-D07A-71AA-388310A774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2574" y="2251012"/>
            <a:ext cx="4716052" cy="3500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68812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934F1179-B481-4F9E-BCA3-AFB972070F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Triangle 8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E04B5EB-F158-4507-90DD-BD23620C7C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5D62339-CD67-4EBF-C585-634510984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8595" y="1695285"/>
            <a:ext cx="9231410" cy="199833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115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DEMO</a:t>
            </a:r>
          </a:p>
        </p:txBody>
      </p:sp>
      <p:sp>
        <p:nvSpPr>
          <p:cNvPr id="3" name="Elipse 2">
            <a:extLst>
              <a:ext uri="{FF2B5EF4-FFF2-40B4-BE49-F238E27FC236}">
                <a16:creationId xmlns:a16="http://schemas.microsoft.com/office/drawing/2014/main" id="{24E29B09-F63C-58E1-F612-34DE5336783C}"/>
              </a:ext>
            </a:extLst>
          </p:cNvPr>
          <p:cNvSpPr/>
          <p:nvPr/>
        </p:nvSpPr>
        <p:spPr>
          <a:xfrm>
            <a:off x="5471427" y="3960894"/>
            <a:ext cx="1001496" cy="1001496"/>
          </a:xfrm>
          <a:prstGeom prst="ellipse">
            <a:avLst/>
          </a:prstGeom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s-ES"/>
          </a:p>
        </p:txBody>
      </p:sp>
      <p:sp>
        <p:nvSpPr>
          <p:cNvPr id="4" name="Rectángulo 3" descr="Presentación con elemento multimedia con relleno sólido">
            <a:extLst>
              <a:ext uri="{FF2B5EF4-FFF2-40B4-BE49-F238E27FC236}">
                <a16:creationId xmlns:a16="http://schemas.microsoft.com/office/drawing/2014/main" id="{0EC95414-4AC8-ECA6-F2CE-47B151CA1689}"/>
              </a:ext>
            </a:extLst>
          </p:cNvPr>
          <p:cNvSpPr/>
          <p:nvPr/>
        </p:nvSpPr>
        <p:spPr>
          <a:xfrm>
            <a:off x="5684860" y="4174328"/>
            <a:ext cx="574628" cy="574628"/>
          </a:xfrm>
          <a:prstGeom prst="rect">
            <a:avLst/>
          </a:pr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87801222-E6FD-8E79-DCBC-3567DE2B1D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76720" y="6231157"/>
            <a:ext cx="2743200" cy="365125"/>
          </a:xfrm>
        </p:spPr>
        <p:txBody>
          <a:bodyPr/>
          <a:lstStyle/>
          <a:p>
            <a:fld id="{ACFA9972-DD30-417E-8B17-EF200A8ED812}" type="slidenum">
              <a:rPr lang="es-ES" smtClean="0">
                <a:solidFill>
                  <a:schemeClr val="tx1"/>
                </a:solidFill>
              </a:rPr>
              <a:t>39</a:t>
            </a:fld>
            <a:endParaRPr lang="es-E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1384889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7DC86E-10DE-CF73-A0A0-256B5846E8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4560" y="365125"/>
            <a:ext cx="9159240" cy="1325563"/>
          </a:xfrm>
        </p:spPr>
        <p:txBody>
          <a:bodyPr/>
          <a:lstStyle/>
          <a:p>
            <a:r>
              <a:rPr lang="es-ES" dirty="0">
                <a:solidFill>
                  <a:srgbClr val="0070C0"/>
                </a:solidFill>
              </a:rPr>
              <a:t>Introducción y objetivos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4C8CDDC-66C8-9A7E-D421-12DA3C17AD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3849"/>
            <a:ext cx="5086399" cy="3331591"/>
          </a:xfrm>
        </p:spPr>
        <p:txBody>
          <a:bodyPr/>
          <a:lstStyle/>
          <a:p>
            <a:pPr marL="0" indent="0" algn="ctr">
              <a:spcAft>
                <a:spcPts val="1800"/>
              </a:spcAft>
              <a:buNone/>
            </a:pPr>
            <a:r>
              <a:rPr lang="es-ES" dirty="0"/>
              <a:t>¿Problema?</a:t>
            </a:r>
          </a:p>
          <a:p>
            <a:pPr marL="0" indent="0" algn="just">
              <a:buNone/>
            </a:pPr>
            <a:r>
              <a:rPr lang="es-ES" dirty="0"/>
              <a:t>No existe un método automatizado para conocer la cantidad de personas que entran y salen, así como el aforo en tiempo real de la biblioteca de Antigones.</a:t>
            </a:r>
          </a:p>
          <a:p>
            <a:endParaRPr lang="es-ES" dirty="0"/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id="{8072BA02-83F9-09D4-4D4C-97768B71B513}"/>
              </a:ext>
            </a:extLst>
          </p:cNvPr>
          <p:cNvSpPr/>
          <p:nvPr/>
        </p:nvSpPr>
        <p:spPr>
          <a:xfrm>
            <a:off x="838200" y="525589"/>
            <a:ext cx="1001496" cy="1001496"/>
          </a:xfrm>
          <a:prstGeom prst="ellipse">
            <a:avLst/>
          </a:prstGeom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s-ES" dirty="0"/>
          </a:p>
        </p:txBody>
      </p:sp>
      <p:sp>
        <p:nvSpPr>
          <p:cNvPr id="6" name="Rectángulo 5" descr="Diana">
            <a:extLst>
              <a:ext uri="{FF2B5EF4-FFF2-40B4-BE49-F238E27FC236}">
                <a16:creationId xmlns:a16="http://schemas.microsoft.com/office/drawing/2014/main" id="{D2ACC25F-79D4-0B73-C3DB-9D9E712E9E6F}"/>
              </a:ext>
            </a:extLst>
          </p:cNvPr>
          <p:cNvSpPr/>
          <p:nvPr/>
        </p:nvSpPr>
        <p:spPr>
          <a:xfrm>
            <a:off x="1051634" y="739023"/>
            <a:ext cx="574628" cy="574628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pic>
        <p:nvPicPr>
          <p:cNvPr id="5" name="Imagen 4" descr="Diagrama&#10;&#10;Descripción generada automáticamente">
            <a:extLst>
              <a:ext uri="{FF2B5EF4-FFF2-40B4-BE49-F238E27FC236}">
                <a16:creationId xmlns:a16="http://schemas.microsoft.com/office/drawing/2014/main" id="{D343CA0D-F349-4F1E-B7D8-DE132BB5CB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0444" y="2013849"/>
            <a:ext cx="5086399" cy="3331591"/>
          </a:xfrm>
          <a:prstGeom prst="rect">
            <a:avLst/>
          </a:prstGeom>
        </p:spPr>
      </p:pic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31FFFBFD-AF1C-059E-713A-A2414D8CA7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A9972-DD30-417E-8B17-EF200A8ED812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1602480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934F1179-B481-4F9E-BCA3-AFB972070F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Triangle 8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E04B5EB-F158-4507-90DD-BD23620C7C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5D62339-CD67-4EBF-C585-634510984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241" y="1008993"/>
            <a:ext cx="9231410" cy="354204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115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FIN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C940B4D5-71EB-FD11-2D38-96715F172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76720" y="6209461"/>
            <a:ext cx="2743200" cy="365125"/>
          </a:xfrm>
        </p:spPr>
        <p:txBody>
          <a:bodyPr/>
          <a:lstStyle/>
          <a:p>
            <a:fld id="{ACFA9972-DD30-417E-8B17-EF200A8ED812}" type="slidenum">
              <a:rPr lang="es-ES" smtClean="0">
                <a:solidFill>
                  <a:schemeClr val="tx1"/>
                </a:solidFill>
              </a:rPr>
              <a:t>40</a:t>
            </a:fld>
            <a:endParaRPr lang="es-E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61419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7DC86E-10DE-CF73-A0A0-256B5846E8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4560" y="365125"/>
            <a:ext cx="9159240" cy="1325563"/>
          </a:xfrm>
        </p:spPr>
        <p:txBody>
          <a:bodyPr/>
          <a:lstStyle/>
          <a:p>
            <a:r>
              <a:rPr lang="es-ES" dirty="0">
                <a:solidFill>
                  <a:srgbClr val="0070C0"/>
                </a:solidFill>
              </a:rPr>
              <a:t>Introducción y objetivos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4C8CDDC-66C8-9A7E-D421-12DA3C17AD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10993"/>
            <a:ext cx="5257800" cy="3357119"/>
          </a:xfrm>
        </p:spPr>
        <p:txBody>
          <a:bodyPr/>
          <a:lstStyle/>
          <a:p>
            <a:pPr marL="0" indent="0" algn="ctr">
              <a:spcAft>
                <a:spcPts val="1800"/>
              </a:spcAft>
              <a:buNone/>
            </a:pPr>
            <a:r>
              <a:rPr lang="es-ES" dirty="0"/>
              <a:t>¿Objetivo?</a:t>
            </a:r>
          </a:p>
          <a:p>
            <a:pPr marL="0" indent="0" algn="just">
              <a:buNone/>
            </a:pPr>
            <a:r>
              <a:rPr lang="es-ES" dirty="0"/>
              <a:t>Diseñar e implementar un sistema basado en sensores de proximidad infrarrojos que sean capaces de detectar con precisión las entradas y salidas de personas.</a:t>
            </a:r>
          </a:p>
          <a:p>
            <a:endParaRPr lang="es-ES" dirty="0"/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id="{8072BA02-83F9-09D4-4D4C-97768B71B513}"/>
              </a:ext>
            </a:extLst>
          </p:cNvPr>
          <p:cNvSpPr/>
          <p:nvPr/>
        </p:nvSpPr>
        <p:spPr>
          <a:xfrm>
            <a:off x="838200" y="525589"/>
            <a:ext cx="1001496" cy="1001496"/>
          </a:xfrm>
          <a:prstGeom prst="ellipse">
            <a:avLst/>
          </a:prstGeom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s-ES" dirty="0"/>
          </a:p>
        </p:txBody>
      </p:sp>
      <p:sp>
        <p:nvSpPr>
          <p:cNvPr id="6" name="Rectángulo 5" descr="Diana">
            <a:extLst>
              <a:ext uri="{FF2B5EF4-FFF2-40B4-BE49-F238E27FC236}">
                <a16:creationId xmlns:a16="http://schemas.microsoft.com/office/drawing/2014/main" id="{D2ACC25F-79D4-0B73-C3DB-9D9E712E9E6F}"/>
              </a:ext>
            </a:extLst>
          </p:cNvPr>
          <p:cNvSpPr/>
          <p:nvPr/>
        </p:nvSpPr>
        <p:spPr>
          <a:xfrm>
            <a:off x="1051634" y="739023"/>
            <a:ext cx="574628" cy="574628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pic>
        <p:nvPicPr>
          <p:cNvPr id="7" name="Imagen 6" descr="Imagen que contiene interior, persona, refrigerador, parado&#10;&#10;Descripción generada automáticamente">
            <a:extLst>
              <a:ext uri="{FF2B5EF4-FFF2-40B4-BE49-F238E27FC236}">
                <a16:creationId xmlns:a16="http://schemas.microsoft.com/office/drawing/2014/main" id="{A05DABD5-F800-5365-E556-5B821B87FC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0024" y="1833695"/>
            <a:ext cx="3888903" cy="3911713"/>
          </a:xfrm>
          <a:prstGeom prst="rect">
            <a:avLst/>
          </a:prstGeom>
        </p:spPr>
      </p:pic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D31ABF99-CB82-79A3-9945-13CE0933D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A9972-DD30-417E-8B17-EF200A8ED812}" type="slidenum">
              <a:rPr lang="es-ES" smtClean="0"/>
              <a:t>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551132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7DC86E-10DE-CF73-A0A0-256B5846E8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4560" y="365125"/>
            <a:ext cx="9159240" cy="1325563"/>
          </a:xfrm>
        </p:spPr>
        <p:txBody>
          <a:bodyPr/>
          <a:lstStyle/>
          <a:p>
            <a:r>
              <a:rPr lang="es-ES" dirty="0">
                <a:solidFill>
                  <a:srgbClr val="0070C0"/>
                </a:solidFill>
              </a:rPr>
              <a:t>Introducción y objetivos</a:t>
            </a:r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id="{8072BA02-83F9-09D4-4D4C-97768B71B513}"/>
              </a:ext>
            </a:extLst>
          </p:cNvPr>
          <p:cNvSpPr/>
          <p:nvPr/>
        </p:nvSpPr>
        <p:spPr>
          <a:xfrm>
            <a:off x="838200" y="525589"/>
            <a:ext cx="1001496" cy="1001496"/>
          </a:xfrm>
          <a:prstGeom prst="ellipse">
            <a:avLst/>
          </a:prstGeom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s-ES" dirty="0"/>
          </a:p>
        </p:txBody>
      </p:sp>
      <p:sp>
        <p:nvSpPr>
          <p:cNvPr id="6" name="Rectángulo 5" descr="Diana">
            <a:extLst>
              <a:ext uri="{FF2B5EF4-FFF2-40B4-BE49-F238E27FC236}">
                <a16:creationId xmlns:a16="http://schemas.microsoft.com/office/drawing/2014/main" id="{D2ACC25F-79D4-0B73-C3DB-9D9E712E9E6F}"/>
              </a:ext>
            </a:extLst>
          </p:cNvPr>
          <p:cNvSpPr/>
          <p:nvPr/>
        </p:nvSpPr>
        <p:spPr>
          <a:xfrm>
            <a:off x="1051634" y="739023"/>
            <a:ext cx="574628" cy="574628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pic>
        <p:nvPicPr>
          <p:cNvPr id="9" name="Imagen 8" descr="Diagrama&#10;&#10;Descripción generada automáticamente">
            <a:extLst>
              <a:ext uri="{FF2B5EF4-FFF2-40B4-BE49-F238E27FC236}">
                <a16:creationId xmlns:a16="http://schemas.microsoft.com/office/drawing/2014/main" id="{19F0A65A-7E16-8318-EF55-2F88897DD0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486" y="1995250"/>
            <a:ext cx="10401027" cy="4401169"/>
          </a:xfrm>
          <a:prstGeom prst="rect">
            <a:avLst/>
          </a:prstGeom>
        </p:spPr>
      </p:pic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CB69117-04F8-1502-9051-EF3E9F3C9C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A9972-DD30-417E-8B17-EF200A8ED812}" type="slidenum">
              <a:rPr lang="es-ES" smtClean="0"/>
              <a:t>6</a:t>
            </a:fld>
            <a:endParaRPr lang="es-ES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BB0E2946-CB93-6ACC-D20B-4B25A2A86077}"/>
              </a:ext>
            </a:extLst>
          </p:cNvPr>
          <p:cNvSpPr/>
          <p:nvPr/>
        </p:nvSpPr>
        <p:spPr>
          <a:xfrm>
            <a:off x="768096" y="1995250"/>
            <a:ext cx="3337560" cy="4259247"/>
          </a:xfrm>
          <a:prstGeom prst="rect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8B8972D6-1B63-205B-616F-349B2E100154}"/>
              </a:ext>
            </a:extLst>
          </p:cNvPr>
          <p:cNvSpPr txBox="1"/>
          <p:nvPr/>
        </p:nvSpPr>
        <p:spPr>
          <a:xfrm>
            <a:off x="1202436" y="1612739"/>
            <a:ext cx="2468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Nodo contador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8794E20A-4EBA-26DE-E736-F55C4ECB68FA}"/>
              </a:ext>
            </a:extLst>
          </p:cNvPr>
          <p:cNvSpPr/>
          <p:nvPr/>
        </p:nvSpPr>
        <p:spPr>
          <a:xfrm>
            <a:off x="6665976" y="1982071"/>
            <a:ext cx="4687824" cy="427242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F4D5C9A7-D117-8AA8-E6C4-5EB68B83A292}"/>
              </a:ext>
            </a:extLst>
          </p:cNvPr>
          <p:cNvSpPr txBox="1"/>
          <p:nvPr/>
        </p:nvSpPr>
        <p:spPr>
          <a:xfrm>
            <a:off x="7464552" y="1606150"/>
            <a:ext cx="3090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Nodo servidor</a:t>
            </a:r>
          </a:p>
        </p:txBody>
      </p:sp>
    </p:spTree>
    <p:extLst>
      <p:ext uri="{BB962C8B-B14F-4D97-AF65-F5344CB8AC3E}">
        <p14:creationId xmlns:p14="http://schemas.microsoft.com/office/powerpoint/2010/main" val="6016584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25">
            <a:extLst>
              <a:ext uri="{FF2B5EF4-FFF2-40B4-BE49-F238E27FC236}">
                <a16:creationId xmlns:a16="http://schemas.microsoft.com/office/drawing/2014/main" id="{19D32F93-50AC-4C46-A5DB-291C60DDB7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: Shape 27">
            <a:extLst>
              <a:ext uri="{FF2B5EF4-FFF2-40B4-BE49-F238E27FC236}">
                <a16:creationId xmlns:a16="http://schemas.microsoft.com/office/drawing/2014/main" id="{86FD7672-78BE-4D6F-A711-2CDB79B52D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44662" y="323519"/>
            <a:ext cx="4323899" cy="6212748"/>
          </a:xfrm>
          <a:custGeom>
            <a:avLst/>
            <a:gdLst>
              <a:gd name="connsiteX0" fmla="*/ 0 w 4323899"/>
              <a:gd name="connsiteY0" fmla="*/ 0 h 6212748"/>
              <a:gd name="connsiteX1" fmla="*/ 742501 w 4323899"/>
              <a:gd name="connsiteY1" fmla="*/ 0 h 6212748"/>
              <a:gd name="connsiteX2" fmla="*/ 4323899 w 4323899"/>
              <a:gd name="connsiteY2" fmla="*/ 0 h 6212748"/>
              <a:gd name="connsiteX3" fmla="*/ 4323899 w 4323899"/>
              <a:gd name="connsiteY3" fmla="*/ 2864954 h 6212748"/>
              <a:gd name="connsiteX4" fmla="*/ 880454 w 4323899"/>
              <a:gd name="connsiteY4" fmla="*/ 6212748 h 6212748"/>
              <a:gd name="connsiteX5" fmla="*/ 0 w 4323899"/>
              <a:gd name="connsiteY5" fmla="*/ 6212748 h 6212748"/>
              <a:gd name="connsiteX6" fmla="*/ 0 w 4323899"/>
              <a:gd name="connsiteY6" fmla="*/ 6210962 h 6212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23899" h="6212748">
                <a:moveTo>
                  <a:pt x="0" y="0"/>
                </a:moveTo>
                <a:lnTo>
                  <a:pt x="742501" y="0"/>
                </a:lnTo>
                <a:lnTo>
                  <a:pt x="4323899" y="0"/>
                </a:lnTo>
                <a:lnTo>
                  <a:pt x="4323899" y="2864954"/>
                </a:lnTo>
                <a:lnTo>
                  <a:pt x="880454" y="6212748"/>
                </a:lnTo>
                <a:lnTo>
                  <a:pt x="0" y="6212748"/>
                </a:lnTo>
                <a:lnTo>
                  <a:pt x="0" y="6210962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3" name="Right Triangle 29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Rectangle 31">
            <a:extLst>
              <a:ext uri="{FF2B5EF4-FFF2-40B4-BE49-F238E27FC236}">
                <a16:creationId xmlns:a16="http://schemas.microsoft.com/office/drawing/2014/main" id="{4A62647B-1222-407C-8740-5A497612B1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D5F3024-D573-3990-D8B7-ABD4A6E944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2997" y="806363"/>
            <a:ext cx="3354636" cy="284741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" sz="47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Tecnologías usadas</a:t>
            </a:r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78D97349-1A20-54CC-0C79-8A5C11C1A75D}"/>
              </a:ext>
            </a:extLst>
          </p:cNvPr>
          <p:cNvSpPr/>
          <p:nvPr/>
        </p:nvSpPr>
        <p:spPr>
          <a:xfrm>
            <a:off x="9039567" y="1069619"/>
            <a:ext cx="1001496" cy="1001496"/>
          </a:xfrm>
          <a:prstGeom prst="ellipse">
            <a:avLst/>
          </a:prstGeom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s-ES"/>
          </a:p>
        </p:txBody>
      </p:sp>
      <p:sp>
        <p:nvSpPr>
          <p:cNvPr id="3" name="Rectángulo 2" descr="Ordenador">
            <a:extLst>
              <a:ext uri="{FF2B5EF4-FFF2-40B4-BE49-F238E27FC236}">
                <a16:creationId xmlns:a16="http://schemas.microsoft.com/office/drawing/2014/main" id="{7FC53CE2-CAC9-EB20-10E3-BA703EFC14C7}"/>
              </a:ext>
            </a:extLst>
          </p:cNvPr>
          <p:cNvSpPr/>
          <p:nvPr/>
        </p:nvSpPr>
        <p:spPr>
          <a:xfrm>
            <a:off x="9253001" y="1283053"/>
            <a:ext cx="574628" cy="574628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pic>
        <p:nvPicPr>
          <p:cNvPr id="5" name="Imagen 4" descr="Diagrama, Dibujo de ingeniería&#10;&#10;Descripción generada automáticamente">
            <a:extLst>
              <a:ext uri="{FF2B5EF4-FFF2-40B4-BE49-F238E27FC236}">
                <a16:creationId xmlns:a16="http://schemas.microsoft.com/office/drawing/2014/main" id="{E6C2CB97-1320-6348-01DA-C01E6C075A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444" y="1703533"/>
            <a:ext cx="6240779" cy="3900487"/>
          </a:xfrm>
          <a:prstGeom prst="rect">
            <a:avLst/>
          </a:prstGeo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4EC5205-C6FD-E433-3FBE-254AD208E8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76719" y="6209461"/>
            <a:ext cx="2743200" cy="365125"/>
          </a:xfrm>
        </p:spPr>
        <p:txBody>
          <a:bodyPr/>
          <a:lstStyle/>
          <a:p>
            <a:fld id="{ACFA9972-DD30-417E-8B17-EF200A8ED812}" type="slidenum">
              <a:rPr lang="es-ES" smtClean="0">
                <a:solidFill>
                  <a:schemeClr val="tx1"/>
                </a:solidFill>
              </a:rPr>
              <a:t>7</a:t>
            </a:fld>
            <a:endParaRPr lang="es-E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9880122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ctangle 3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3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Freeform: Shape 3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9" name="Isosceles Triangle 3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Isosceles Triangle 4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69E287C7-A856-C8A7-928B-29F1CB92F9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4291" y="412303"/>
            <a:ext cx="5843418" cy="1325563"/>
          </a:xfrm>
        </p:spPr>
        <p:txBody>
          <a:bodyPr/>
          <a:lstStyle/>
          <a:p>
            <a:pPr algn="ctr"/>
            <a:r>
              <a:rPr lang="es-ES" dirty="0">
                <a:solidFill>
                  <a:srgbClr val="0070C0"/>
                </a:solidFill>
              </a:rPr>
              <a:t>Tecnologías usadas</a:t>
            </a:r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2A2CC9DB-63E4-CA4D-A1A1-08EA9CE4123A}"/>
              </a:ext>
            </a:extLst>
          </p:cNvPr>
          <p:cNvSpPr/>
          <p:nvPr/>
        </p:nvSpPr>
        <p:spPr>
          <a:xfrm>
            <a:off x="2077465" y="558548"/>
            <a:ext cx="1001496" cy="1001496"/>
          </a:xfrm>
          <a:prstGeom prst="ellipse">
            <a:avLst/>
          </a:prstGeom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s-ES" dirty="0"/>
          </a:p>
        </p:txBody>
      </p:sp>
      <p:sp>
        <p:nvSpPr>
          <p:cNvPr id="9" name="Rectángulo 8" descr="Ordenador">
            <a:extLst>
              <a:ext uri="{FF2B5EF4-FFF2-40B4-BE49-F238E27FC236}">
                <a16:creationId xmlns:a16="http://schemas.microsoft.com/office/drawing/2014/main" id="{AC28B803-3AD2-8131-C5EF-FA144DD2BCEB}"/>
              </a:ext>
            </a:extLst>
          </p:cNvPr>
          <p:cNvSpPr/>
          <p:nvPr/>
        </p:nvSpPr>
        <p:spPr>
          <a:xfrm>
            <a:off x="2290899" y="771982"/>
            <a:ext cx="574628" cy="574628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23D0AA4E-1BCB-EA9E-0817-4945D696706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6262" y="2064638"/>
            <a:ext cx="3248025" cy="3248025"/>
          </a:xfrm>
          <a:prstGeom prst="rect">
            <a:avLst/>
          </a:prstGeom>
          <a:noFill/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457A2553-319D-8EEA-3D9D-6AA61D4AC094}"/>
              </a:ext>
            </a:extLst>
          </p:cNvPr>
          <p:cNvSpPr txBox="1"/>
          <p:nvPr/>
        </p:nvSpPr>
        <p:spPr>
          <a:xfrm>
            <a:off x="2210566" y="5317281"/>
            <a:ext cx="2105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Sensor </a:t>
            </a:r>
            <a:r>
              <a:rPr lang="es-ES" b="1" dirty="0"/>
              <a:t>E18-D80NK</a:t>
            </a:r>
          </a:p>
        </p:txBody>
      </p:sp>
      <p:pic>
        <p:nvPicPr>
          <p:cNvPr id="12" name="Imagen 11" descr="Un circuito electrónico&#10;&#10;Descripción generada automáticamente con confianza media">
            <a:extLst>
              <a:ext uri="{FF2B5EF4-FFF2-40B4-BE49-F238E27FC236}">
                <a16:creationId xmlns:a16="http://schemas.microsoft.com/office/drawing/2014/main" id="{13AFC281-22B9-3F1C-E1BA-2DD288591DF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0167" y="2064638"/>
            <a:ext cx="3248025" cy="3248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A358BAAD-B067-DA2B-BFDA-FDFBADEF2F3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3318" y="2171635"/>
            <a:ext cx="3492500" cy="3034030"/>
          </a:xfrm>
          <a:prstGeom prst="rect">
            <a:avLst/>
          </a:prstGeom>
          <a:noFill/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4F69A519-AE3E-7FB6-4BF8-9229C84648B7}"/>
              </a:ext>
            </a:extLst>
          </p:cNvPr>
          <p:cNvSpPr txBox="1"/>
          <p:nvPr/>
        </p:nvSpPr>
        <p:spPr>
          <a:xfrm>
            <a:off x="6598062" y="5312662"/>
            <a:ext cx="3383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Placas de desarrollo </a:t>
            </a:r>
            <a:r>
              <a:rPr lang="es-ES" b="1" dirty="0"/>
              <a:t>ESP32(S3)</a:t>
            </a: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79D0391E-D9E7-59FA-133D-D043D73B1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A9972-DD30-417E-8B17-EF200A8ED812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1450435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ctangle 3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3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Freeform: Shape 3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9" name="Isosceles Triangle 3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Isosceles Triangle 4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69E287C7-A856-C8A7-928B-29F1CB92F9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4291" y="412303"/>
            <a:ext cx="5843418" cy="1325563"/>
          </a:xfrm>
        </p:spPr>
        <p:txBody>
          <a:bodyPr/>
          <a:lstStyle/>
          <a:p>
            <a:pPr algn="ctr"/>
            <a:r>
              <a:rPr lang="es-ES" dirty="0">
                <a:solidFill>
                  <a:srgbClr val="0070C0"/>
                </a:solidFill>
              </a:rPr>
              <a:t>Tecnologías usadas</a:t>
            </a:r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2A2CC9DB-63E4-CA4D-A1A1-08EA9CE4123A}"/>
              </a:ext>
            </a:extLst>
          </p:cNvPr>
          <p:cNvSpPr/>
          <p:nvPr/>
        </p:nvSpPr>
        <p:spPr>
          <a:xfrm>
            <a:off x="2077465" y="558548"/>
            <a:ext cx="1001496" cy="1001496"/>
          </a:xfrm>
          <a:prstGeom prst="ellipse">
            <a:avLst/>
          </a:prstGeom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s-ES" dirty="0"/>
          </a:p>
        </p:txBody>
      </p:sp>
      <p:sp>
        <p:nvSpPr>
          <p:cNvPr id="9" name="Rectángulo 8" descr="Ordenador">
            <a:extLst>
              <a:ext uri="{FF2B5EF4-FFF2-40B4-BE49-F238E27FC236}">
                <a16:creationId xmlns:a16="http://schemas.microsoft.com/office/drawing/2014/main" id="{AC28B803-3AD2-8131-C5EF-FA144DD2BCEB}"/>
              </a:ext>
            </a:extLst>
          </p:cNvPr>
          <p:cNvSpPr/>
          <p:nvPr/>
        </p:nvSpPr>
        <p:spPr>
          <a:xfrm>
            <a:off x="2290899" y="771982"/>
            <a:ext cx="574628" cy="574628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pic>
        <p:nvPicPr>
          <p:cNvPr id="2" name="Imagen 1" descr="Logotipo&#10;&#10;Descripción generada automáticamente">
            <a:extLst>
              <a:ext uri="{FF2B5EF4-FFF2-40B4-BE49-F238E27FC236}">
                <a16:creationId xmlns:a16="http://schemas.microsoft.com/office/drawing/2014/main" id="{CE3B39BE-3168-B447-249F-C702DCDA36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146" y="2555957"/>
            <a:ext cx="4040421" cy="2122361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Imagen 3" descr="Logotipo, Icono&#10;&#10;Descripción generada automáticamente">
            <a:extLst>
              <a:ext uri="{FF2B5EF4-FFF2-40B4-BE49-F238E27FC236}">
                <a16:creationId xmlns:a16="http://schemas.microsoft.com/office/drawing/2014/main" id="{6C580348-CE0C-3C25-D960-55BFF9C8506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6174" y="1756219"/>
            <a:ext cx="2790825" cy="1569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CE44C195-4AF8-DD60-4D95-833E6559949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3431" y="4277670"/>
            <a:ext cx="3996309" cy="1210452"/>
          </a:xfrm>
          <a:prstGeom prst="rect">
            <a:avLst/>
          </a:prstGeom>
          <a:noFill/>
        </p:spPr>
      </p:pic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C29E7A9-5569-4C47-DA06-3D0D93AAB3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A9972-DD30-417E-8B17-EF200A8ED812}" type="slidenum">
              <a:rPr lang="es-ES" smtClean="0"/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2913820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1007</TotalTime>
  <Words>588</Words>
  <Application>Microsoft Office PowerPoint</Application>
  <PresentationFormat>Panorámica</PresentationFormat>
  <Paragraphs>168</Paragraphs>
  <Slides>40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40</vt:i4>
      </vt:variant>
    </vt:vector>
  </HeadingPairs>
  <TitlesOfParts>
    <vt:vector size="46" baseType="lpstr">
      <vt:lpstr>Aptos</vt:lpstr>
      <vt:lpstr>Aptos (Cuerpo)</vt:lpstr>
      <vt:lpstr>Aptos Display</vt:lpstr>
      <vt:lpstr>Arial</vt:lpstr>
      <vt:lpstr>Times New Roman</vt:lpstr>
      <vt:lpstr>Tema de Office</vt:lpstr>
      <vt:lpstr>Sistema de Bajo Coste para Contabilizar el Aforo de una Biblioteca</vt:lpstr>
      <vt:lpstr>Índice</vt:lpstr>
      <vt:lpstr>Introducción y Objetivos</vt:lpstr>
      <vt:lpstr>Introducción y objetivos</vt:lpstr>
      <vt:lpstr>Introducción y objetivos</vt:lpstr>
      <vt:lpstr>Introducción y objetivos</vt:lpstr>
      <vt:lpstr>Tecnologías usadas</vt:lpstr>
      <vt:lpstr>Tecnologías usadas</vt:lpstr>
      <vt:lpstr>Tecnologías usadas</vt:lpstr>
      <vt:lpstr>Tecnologías usadas</vt:lpstr>
      <vt:lpstr>Configuración de los sensores y programación de los ESP32</vt:lpstr>
      <vt:lpstr>Presentación de PowerPoint</vt:lpstr>
      <vt:lpstr>Presentación de PowerPoint</vt:lpstr>
      <vt:lpstr>Presentación de PowerPoint</vt:lpstr>
      <vt:lpstr>Configuración sensores y programación ESP32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Red y Servidor Python</vt:lpstr>
      <vt:lpstr>Red y Servidor Python</vt:lpstr>
      <vt:lpstr>Presentación de PowerPoint</vt:lpstr>
      <vt:lpstr>Presentación de PowerPoint</vt:lpstr>
      <vt:lpstr>Presentación de PowerPoint</vt:lpstr>
      <vt:lpstr>Aceptación de las conexiones</vt:lpstr>
      <vt:lpstr>Presentación de PowerPoint</vt:lpstr>
      <vt:lpstr>Monitorización de los clientes</vt:lpstr>
      <vt:lpstr>Presentación de los datos</vt:lpstr>
      <vt:lpstr>Presentación de los Datos</vt:lpstr>
      <vt:lpstr>Presentación de PowerPoint</vt:lpstr>
      <vt:lpstr>Presentación de PowerPoint</vt:lpstr>
      <vt:lpstr>Presentación de PowerPoint</vt:lpstr>
      <vt:lpstr>Pruebas y Resultados</vt:lpstr>
      <vt:lpstr>Pruebas y Resultados</vt:lpstr>
      <vt:lpstr>Trabajos Futuros</vt:lpstr>
      <vt:lpstr>Trabajos Futuros</vt:lpstr>
      <vt:lpstr>DEMO</vt:lpstr>
      <vt:lpstr>FIN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MORAL DELGADO, BRUNO</dc:creator>
  <cp:lastModifiedBy>MORAL DELGADO, BRUNO</cp:lastModifiedBy>
  <cp:revision>29</cp:revision>
  <dcterms:created xsi:type="dcterms:W3CDTF">2024-09-20T15:07:19Z</dcterms:created>
  <dcterms:modified xsi:type="dcterms:W3CDTF">2024-09-25T19:59:55Z</dcterms:modified>
</cp:coreProperties>
</file>